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259" r:id="rId3"/>
    <p:sldId id="260" r:id="rId4"/>
    <p:sldId id="296" r:id="rId5"/>
    <p:sldId id="262" r:id="rId6"/>
    <p:sldId id="297" r:id="rId7"/>
    <p:sldId id="299" r:id="rId8"/>
    <p:sldId id="303" r:id="rId9"/>
    <p:sldId id="304" r:id="rId10"/>
    <p:sldId id="305" r:id="rId11"/>
    <p:sldId id="300" r:id="rId12"/>
    <p:sldId id="306" r:id="rId13"/>
    <p:sldId id="307" r:id="rId14"/>
    <p:sldId id="311" r:id="rId15"/>
    <p:sldId id="313" r:id="rId16"/>
    <p:sldId id="309" r:id="rId17"/>
    <p:sldId id="310" r:id="rId18"/>
    <p:sldId id="312" r:id="rId19"/>
    <p:sldId id="308" r:id="rId20"/>
    <p:sldId id="301" r:id="rId21"/>
    <p:sldId id="302" r:id="rId22"/>
    <p:sldId id="28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7A5D"/>
    <a:srgbClr val="C62226"/>
    <a:srgbClr val="EFC415"/>
    <a:srgbClr val="6BC0E8"/>
    <a:srgbClr val="F57FB0"/>
    <a:srgbClr val="54BEB7"/>
    <a:srgbClr val="F26C72"/>
    <a:srgbClr val="F793BB"/>
    <a:srgbClr val="FC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0884" autoAdjust="0"/>
    <p:restoredTop sz="94677"/>
  </p:normalViewPr>
  <p:slideViewPr>
    <p:cSldViewPr>
      <p:cViewPr>
        <p:scale>
          <a:sx n="113" d="100"/>
          <a:sy n="113" d="100"/>
        </p:scale>
        <p:origin x="2048" y="13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5117-9296-4C12-B66D-9672E8CE16C4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5D0F-DBA7-4D7E-8B01-F91AB1F2A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6D9C3-C3AA-44D1-93A8-6BF2BCC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231B-1975-4597-A7FC-F3E3970D2129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8FDB8-034C-4249-B3AD-36091DB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31CC5-C0F8-4B1B-893C-8A8A004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7648-1F5C-4AD2-A8B7-BB601F8ADA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LEGO, 玩具&#10;&#10;已生成极高可信度的说明">
            <a:extLst>
              <a:ext uri="{FF2B5EF4-FFF2-40B4-BE49-F238E27FC236}">
                <a16:creationId xmlns:a16="http://schemas.microsoft.com/office/drawing/2014/main" id="{95930FC8-F519-4234-9EF5-CBAF2C80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b="42305"/>
          <a:stretch/>
        </p:blipFill>
        <p:spPr>
          <a:xfrm rot="5894795">
            <a:off x="-1060405" y="-518547"/>
            <a:ext cx="3159535" cy="2812762"/>
          </a:xfrm>
          <a:prstGeom prst="rect">
            <a:avLst/>
          </a:prstGeom>
        </p:spPr>
      </p:pic>
      <p:pic>
        <p:nvPicPr>
          <p:cNvPr id="9" name="图片 8" descr="图片包含 LEGO, 玩具&#10;&#10;已生成极高可信度的说明">
            <a:extLst>
              <a:ext uri="{FF2B5EF4-FFF2-40B4-BE49-F238E27FC236}">
                <a16:creationId xmlns:a16="http://schemas.microsoft.com/office/drawing/2014/main" id="{9414219C-A971-41E5-BC0E-A5EB5389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1" b="57592"/>
          <a:stretch/>
        </p:blipFill>
        <p:spPr>
          <a:xfrm rot="541162">
            <a:off x="10552866" y="5147591"/>
            <a:ext cx="2475148" cy="23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489A3F-23E5-454F-9CD5-AE6CC89109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608856" y="-1865385"/>
            <a:ext cx="3960440" cy="3465586"/>
            <a:chOff x="13" y="-244"/>
            <a:chExt cx="4938" cy="432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C6656E7-D210-4292-99F4-6E6FEAFFB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" y="-244"/>
              <a:ext cx="2258" cy="2246"/>
            </a:xfrm>
            <a:custGeom>
              <a:avLst/>
              <a:gdLst>
                <a:gd name="T0" fmla="*/ 1273 w 1515"/>
                <a:gd name="T1" fmla="*/ 497 h 1507"/>
                <a:gd name="T2" fmla="*/ 1155 w 1515"/>
                <a:gd name="T3" fmla="*/ 615 h 1507"/>
                <a:gd name="T4" fmla="*/ 1272 w 1515"/>
                <a:gd name="T5" fmla="*/ 733 h 1507"/>
                <a:gd name="T6" fmla="*/ 1272 w 1515"/>
                <a:gd name="T7" fmla="*/ 774 h 1507"/>
                <a:gd name="T8" fmla="*/ 1101 w 1515"/>
                <a:gd name="T9" fmla="*/ 945 h 1507"/>
                <a:gd name="T10" fmla="*/ 1219 w 1515"/>
                <a:gd name="T11" fmla="*/ 1063 h 1507"/>
                <a:gd name="T12" fmla="*/ 1499 w 1515"/>
                <a:gd name="T13" fmla="*/ 783 h 1507"/>
                <a:gd name="T14" fmla="*/ 1499 w 1515"/>
                <a:gd name="T15" fmla="*/ 723 h 1507"/>
                <a:gd name="T16" fmla="*/ 1273 w 1515"/>
                <a:gd name="T17" fmla="*/ 497 h 1507"/>
                <a:gd name="T18" fmla="*/ 758 w 1515"/>
                <a:gd name="T19" fmla="*/ 0 h 1507"/>
                <a:gd name="T20" fmla="*/ 728 w 1515"/>
                <a:gd name="T21" fmla="*/ 12 h 1507"/>
                <a:gd name="T22" fmla="*/ 17 w 1515"/>
                <a:gd name="T23" fmla="*/ 723 h 1507"/>
                <a:gd name="T24" fmla="*/ 17 w 1515"/>
                <a:gd name="T25" fmla="*/ 783 h 1507"/>
                <a:gd name="T26" fmla="*/ 728 w 1515"/>
                <a:gd name="T27" fmla="*/ 1495 h 1507"/>
                <a:gd name="T28" fmla="*/ 758 w 1515"/>
                <a:gd name="T29" fmla="*/ 1507 h 1507"/>
                <a:gd name="T30" fmla="*/ 788 w 1515"/>
                <a:gd name="T31" fmla="*/ 1494 h 1507"/>
                <a:gd name="T32" fmla="*/ 1101 w 1515"/>
                <a:gd name="T33" fmla="*/ 1181 h 1507"/>
                <a:gd name="T34" fmla="*/ 983 w 1515"/>
                <a:gd name="T35" fmla="*/ 1063 h 1507"/>
                <a:gd name="T36" fmla="*/ 779 w 1515"/>
                <a:gd name="T37" fmla="*/ 1268 h 1507"/>
                <a:gd name="T38" fmla="*/ 758 w 1515"/>
                <a:gd name="T39" fmla="*/ 1276 h 1507"/>
                <a:gd name="T40" fmla="*/ 737 w 1515"/>
                <a:gd name="T41" fmla="*/ 1268 h 1507"/>
                <a:gd name="T42" fmla="*/ 243 w 1515"/>
                <a:gd name="T43" fmla="*/ 774 h 1507"/>
                <a:gd name="T44" fmla="*/ 243 w 1515"/>
                <a:gd name="T45" fmla="*/ 733 h 1507"/>
                <a:gd name="T46" fmla="*/ 737 w 1515"/>
                <a:gd name="T47" fmla="*/ 239 h 1507"/>
                <a:gd name="T48" fmla="*/ 758 w 1515"/>
                <a:gd name="T49" fmla="*/ 230 h 1507"/>
                <a:gd name="T50" fmla="*/ 779 w 1515"/>
                <a:gd name="T51" fmla="*/ 239 h 1507"/>
                <a:gd name="T52" fmla="*/ 1037 w 1515"/>
                <a:gd name="T53" fmla="*/ 497 h 1507"/>
                <a:gd name="T54" fmla="*/ 1155 w 1515"/>
                <a:gd name="T55" fmla="*/ 379 h 1507"/>
                <a:gd name="T56" fmla="*/ 788 w 1515"/>
                <a:gd name="T57" fmla="*/ 12 h 1507"/>
                <a:gd name="T58" fmla="*/ 758 w 1515"/>
                <a:gd name="T5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507">
                  <a:moveTo>
                    <a:pt x="1273" y="497"/>
                  </a:moveTo>
                  <a:cubicBezTo>
                    <a:pt x="1155" y="615"/>
                    <a:pt x="1155" y="615"/>
                    <a:pt x="1155" y="615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4" y="744"/>
                    <a:pt x="1284" y="763"/>
                    <a:pt x="1272" y="774"/>
                  </a:cubicBezTo>
                  <a:cubicBezTo>
                    <a:pt x="1101" y="945"/>
                    <a:pt x="1101" y="945"/>
                    <a:pt x="1101" y="945"/>
                  </a:cubicBezTo>
                  <a:cubicBezTo>
                    <a:pt x="1219" y="1063"/>
                    <a:pt x="1219" y="1063"/>
                    <a:pt x="1219" y="1063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5" y="767"/>
                    <a:pt x="1515" y="740"/>
                    <a:pt x="1499" y="723"/>
                  </a:cubicBezTo>
                  <a:cubicBezTo>
                    <a:pt x="1273" y="497"/>
                    <a:pt x="1273" y="497"/>
                    <a:pt x="1273" y="497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0" y="767"/>
                    <a:pt x="17" y="783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79" y="1503"/>
                    <a:pt x="788" y="1494"/>
                  </a:cubicBezTo>
                  <a:cubicBezTo>
                    <a:pt x="1101" y="1181"/>
                    <a:pt x="1101" y="1181"/>
                    <a:pt x="1101" y="1181"/>
                  </a:cubicBezTo>
                  <a:cubicBezTo>
                    <a:pt x="983" y="1063"/>
                    <a:pt x="983" y="1063"/>
                    <a:pt x="983" y="1063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5" y="1276"/>
                    <a:pt x="758" y="1276"/>
                  </a:cubicBezTo>
                  <a:cubicBezTo>
                    <a:pt x="750" y="1276"/>
                    <a:pt x="743" y="1274"/>
                    <a:pt x="737" y="1268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2" y="763"/>
                    <a:pt x="232" y="744"/>
                    <a:pt x="243" y="73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0" y="230"/>
                    <a:pt x="758" y="230"/>
                  </a:cubicBezTo>
                  <a:cubicBezTo>
                    <a:pt x="765" y="230"/>
                    <a:pt x="773" y="233"/>
                    <a:pt x="779" y="239"/>
                  </a:cubicBezTo>
                  <a:cubicBezTo>
                    <a:pt x="1037" y="497"/>
                    <a:pt x="1037" y="497"/>
                    <a:pt x="1037" y="497"/>
                  </a:cubicBezTo>
                  <a:cubicBezTo>
                    <a:pt x="1155" y="379"/>
                    <a:pt x="1155" y="379"/>
                    <a:pt x="1155" y="379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79" y="4"/>
                    <a:pt x="769" y="0"/>
                    <a:pt x="758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0255D75-AC9B-4499-89F0-BDE962F25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6" y="950"/>
              <a:ext cx="2259" cy="2246"/>
            </a:xfrm>
            <a:custGeom>
              <a:avLst/>
              <a:gdLst>
                <a:gd name="T0" fmla="*/ 568 w 1516"/>
                <a:gd name="T1" fmla="*/ 1098 h 1507"/>
                <a:gd name="T2" fmla="*/ 450 w 1516"/>
                <a:gd name="T3" fmla="*/ 1216 h 1507"/>
                <a:gd name="T4" fmla="*/ 728 w 1516"/>
                <a:gd name="T5" fmla="*/ 1495 h 1507"/>
                <a:gd name="T6" fmla="*/ 758 w 1516"/>
                <a:gd name="T7" fmla="*/ 1507 h 1507"/>
                <a:gd name="T8" fmla="*/ 788 w 1516"/>
                <a:gd name="T9" fmla="*/ 1495 h 1507"/>
                <a:gd name="T10" fmla="*/ 1016 w 1516"/>
                <a:gd name="T11" fmla="*/ 1267 h 1507"/>
                <a:gd name="T12" fmla="*/ 898 w 1516"/>
                <a:gd name="T13" fmla="*/ 1149 h 1507"/>
                <a:gd name="T14" fmla="*/ 779 w 1516"/>
                <a:gd name="T15" fmla="*/ 1268 h 1507"/>
                <a:gd name="T16" fmla="*/ 758 w 1516"/>
                <a:gd name="T17" fmla="*/ 1277 h 1507"/>
                <a:gd name="T18" fmla="*/ 737 w 1516"/>
                <a:gd name="T19" fmla="*/ 1268 h 1507"/>
                <a:gd name="T20" fmla="*/ 568 w 1516"/>
                <a:gd name="T21" fmla="*/ 1098 h 1507"/>
                <a:gd name="T22" fmla="*/ 337 w 1516"/>
                <a:gd name="T23" fmla="*/ 403 h 1507"/>
                <a:gd name="T24" fmla="*/ 17 w 1516"/>
                <a:gd name="T25" fmla="*/ 723 h 1507"/>
                <a:gd name="T26" fmla="*/ 17 w 1516"/>
                <a:gd name="T27" fmla="*/ 783 h 1507"/>
                <a:gd name="T28" fmla="*/ 363 w 1516"/>
                <a:gd name="T29" fmla="*/ 1129 h 1507"/>
                <a:gd name="T30" fmla="*/ 481 w 1516"/>
                <a:gd name="T31" fmla="*/ 1011 h 1507"/>
                <a:gd name="T32" fmla="*/ 244 w 1516"/>
                <a:gd name="T33" fmla="*/ 774 h 1507"/>
                <a:gd name="T34" fmla="*/ 244 w 1516"/>
                <a:gd name="T35" fmla="*/ 733 h 1507"/>
                <a:gd name="T36" fmla="*/ 455 w 1516"/>
                <a:gd name="T37" fmla="*/ 521 h 1507"/>
                <a:gd name="T38" fmla="*/ 337 w 1516"/>
                <a:gd name="T39" fmla="*/ 403 h 1507"/>
                <a:gd name="T40" fmla="*/ 1132 w 1516"/>
                <a:gd name="T41" fmla="*/ 356 h 1507"/>
                <a:gd name="T42" fmla="*/ 1014 w 1516"/>
                <a:gd name="T43" fmla="*/ 474 h 1507"/>
                <a:gd name="T44" fmla="*/ 1273 w 1516"/>
                <a:gd name="T45" fmla="*/ 733 h 1507"/>
                <a:gd name="T46" fmla="*/ 1273 w 1516"/>
                <a:gd name="T47" fmla="*/ 774 h 1507"/>
                <a:gd name="T48" fmla="*/ 985 w 1516"/>
                <a:gd name="T49" fmla="*/ 1062 h 1507"/>
                <a:gd name="T50" fmla="*/ 1103 w 1516"/>
                <a:gd name="T51" fmla="*/ 1180 h 1507"/>
                <a:gd name="T52" fmla="*/ 1499 w 1516"/>
                <a:gd name="T53" fmla="*/ 783 h 1507"/>
                <a:gd name="T54" fmla="*/ 1499 w 1516"/>
                <a:gd name="T55" fmla="*/ 723 h 1507"/>
                <a:gd name="T56" fmla="*/ 1132 w 1516"/>
                <a:gd name="T57" fmla="*/ 356 h 1507"/>
                <a:gd name="T58" fmla="*/ 758 w 1516"/>
                <a:gd name="T59" fmla="*/ 0 h 1507"/>
                <a:gd name="T60" fmla="*/ 728 w 1516"/>
                <a:gd name="T61" fmla="*/ 12 h 1507"/>
                <a:gd name="T62" fmla="*/ 455 w 1516"/>
                <a:gd name="T63" fmla="*/ 285 h 1507"/>
                <a:gd name="T64" fmla="*/ 573 w 1516"/>
                <a:gd name="T65" fmla="*/ 403 h 1507"/>
                <a:gd name="T66" fmla="*/ 737 w 1516"/>
                <a:gd name="T67" fmla="*/ 239 h 1507"/>
                <a:gd name="T68" fmla="*/ 758 w 1516"/>
                <a:gd name="T69" fmla="*/ 230 h 1507"/>
                <a:gd name="T70" fmla="*/ 779 w 1516"/>
                <a:gd name="T71" fmla="*/ 239 h 1507"/>
                <a:gd name="T72" fmla="*/ 897 w 1516"/>
                <a:gd name="T73" fmla="*/ 356 h 1507"/>
                <a:gd name="T74" fmla="*/ 1014 w 1516"/>
                <a:gd name="T75" fmla="*/ 238 h 1507"/>
                <a:gd name="T76" fmla="*/ 788 w 1516"/>
                <a:gd name="T77" fmla="*/ 12 h 1507"/>
                <a:gd name="T78" fmla="*/ 758 w 1516"/>
                <a:gd name="T7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6" h="1507">
                  <a:moveTo>
                    <a:pt x="568" y="1098"/>
                  </a:moveTo>
                  <a:cubicBezTo>
                    <a:pt x="450" y="1216"/>
                    <a:pt x="450" y="1216"/>
                    <a:pt x="450" y="1216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80" y="1503"/>
                    <a:pt x="788" y="1495"/>
                  </a:cubicBezTo>
                  <a:cubicBezTo>
                    <a:pt x="1016" y="1267"/>
                    <a:pt x="1016" y="1267"/>
                    <a:pt x="1016" y="1267"/>
                  </a:cubicBezTo>
                  <a:cubicBezTo>
                    <a:pt x="898" y="1149"/>
                    <a:pt x="898" y="1149"/>
                    <a:pt x="898" y="1149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6" y="1277"/>
                    <a:pt x="758" y="1277"/>
                  </a:cubicBezTo>
                  <a:cubicBezTo>
                    <a:pt x="751" y="1277"/>
                    <a:pt x="743" y="1274"/>
                    <a:pt x="737" y="1268"/>
                  </a:cubicBezTo>
                  <a:cubicBezTo>
                    <a:pt x="568" y="1098"/>
                    <a:pt x="568" y="1098"/>
                    <a:pt x="568" y="1098"/>
                  </a:cubicBezTo>
                  <a:moveTo>
                    <a:pt x="337" y="403"/>
                  </a:move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1" y="767"/>
                    <a:pt x="17" y="783"/>
                  </a:cubicBezTo>
                  <a:cubicBezTo>
                    <a:pt x="363" y="1129"/>
                    <a:pt x="363" y="1129"/>
                    <a:pt x="363" y="1129"/>
                  </a:cubicBezTo>
                  <a:cubicBezTo>
                    <a:pt x="481" y="1011"/>
                    <a:pt x="481" y="1011"/>
                    <a:pt x="481" y="1011"/>
                  </a:cubicBezTo>
                  <a:cubicBezTo>
                    <a:pt x="244" y="774"/>
                    <a:pt x="244" y="774"/>
                    <a:pt x="244" y="774"/>
                  </a:cubicBezTo>
                  <a:cubicBezTo>
                    <a:pt x="232" y="763"/>
                    <a:pt x="232" y="744"/>
                    <a:pt x="244" y="733"/>
                  </a:cubicBezTo>
                  <a:cubicBezTo>
                    <a:pt x="455" y="521"/>
                    <a:pt x="455" y="521"/>
                    <a:pt x="455" y="521"/>
                  </a:cubicBezTo>
                  <a:cubicBezTo>
                    <a:pt x="337" y="403"/>
                    <a:pt x="337" y="403"/>
                    <a:pt x="337" y="403"/>
                  </a:cubicBezTo>
                  <a:moveTo>
                    <a:pt x="1132" y="356"/>
                  </a:moveTo>
                  <a:cubicBezTo>
                    <a:pt x="1014" y="474"/>
                    <a:pt x="1014" y="474"/>
                    <a:pt x="1014" y="474"/>
                  </a:cubicBezTo>
                  <a:cubicBezTo>
                    <a:pt x="1273" y="733"/>
                    <a:pt x="1273" y="733"/>
                    <a:pt x="1273" y="733"/>
                  </a:cubicBezTo>
                  <a:cubicBezTo>
                    <a:pt x="1284" y="744"/>
                    <a:pt x="1284" y="763"/>
                    <a:pt x="1273" y="774"/>
                  </a:cubicBezTo>
                  <a:cubicBezTo>
                    <a:pt x="985" y="1062"/>
                    <a:pt x="985" y="1062"/>
                    <a:pt x="985" y="1062"/>
                  </a:cubicBezTo>
                  <a:cubicBezTo>
                    <a:pt x="1103" y="1180"/>
                    <a:pt x="1103" y="1180"/>
                    <a:pt x="1103" y="1180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6" y="767"/>
                    <a:pt x="1516" y="740"/>
                    <a:pt x="1499" y="723"/>
                  </a:cubicBezTo>
                  <a:cubicBezTo>
                    <a:pt x="1132" y="356"/>
                    <a:pt x="1132" y="356"/>
                    <a:pt x="1132" y="356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455" y="285"/>
                    <a:pt x="455" y="285"/>
                    <a:pt x="455" y="285"/>
                  </a:cubicBezTo>
                  <a:cubicBezTo>
                    <a:pt x="573" y="403"/>
                    <a:pt x="573" y="403"/>
                    <a:pt x="573" y="40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1" y="230"/>
                    <a:pt x="758" y="230"/>
                  </a:cubicBezTo>
                  <a:cubicBezTo>
                    <a:pt x="766" y="230"/>
                    <a:pt x="773" y="233"/>
                    <a:pt x="779" y="239"/>
                  </a:cubicBezTo>
                  <a:cubicBezTo>
                    <a:pt x="897" y="356"/>
                    <a:pt x="897" y="356"/>
                    <a:pt x="897" y="356"/>
                  </a:cubicBezTo>
                  <a:cubicBezTo>
                    <a:pt x="1014" y="238"/>
                    <a:pt x="1014" y="238"/>
                    <a:pt x="1014" y="238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80" y="4"/>
                    <a:pt x="769" y="0"/>
                    <a:pt x="758" y="0"/>
                  </a:cubicBezTo>
                </a:path>
              </a:pathLst>
            </a:custGeom>
            <a:solidFill>
              <a:srgbClr val="7DC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F58096F-52F5-4CEA-9D44-F200687E5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-163"/>
              <a:ext cx="2258" cy="2246"/>
            </a:xfrm>
            <a:custGeom>
              <a:avLst/>
              <a:gdLst>
                <a:gd name="T0" fmla="*/ 943 w 1515"/>
                <a:gd name="T1" fmla="*/ 1103 h 1507"/>
                <a:gd name="T2" fmla="*/ 778 w 1515"/>
                <a:gd name="T3" fmla="*/ 1268 h 1507"/>
                <a:gd name="T4" fmla="*/ 757 w 1515"/>
                <a:gd name="T5" fmla="*/ 1276 h 1507"/>
                <a:gd name="T6" fmla="*/ 736 w 1515"/>
                <a:gd name="T7" fmla="*/ 1268 h 1507"/>
                <a:gd name="T8" fmla="*/ 619 w 1515"/>
                <a:gd name="T9" fmla="*/ 1150 h 1507"/>
                <a:gd name="T10" fmla="*/ 501 w 1515"/>
                <a:gd name="T11" fmla="*/ 1268 h 1507"/>
                <a:gd name="T12" fmla="*/ 727 w 1515"/>
                <a:gd name="T13" fmla="*/ 1495 h 1507"/>
                <a:gd name="T14" fmla="*/ 757 w 1515"/>
                <a:gd name="T15" fmla="*/ 1507 h 1507"/>
                <a:gd name="T16" fmla="*/ 787 w 1515"/>
                <a:gd name="T17" fmla="*/ 1495 h 1507"/>
                <a:gd name="T18" fmla="*/ 1060 w 1515"/>
                <a:gd name="T19" fmla="*/ 1221 h 1507"/>
                <a:gd name="T20" fmla="*/ 943 w 1515"/>
                <a:gd name="T21" fmla="*/ 1103 h 1507"/>
                <a:gd name="T22" fmla="*/ 478 w 1515"/>
                <a:gd name="T23" fmla="*/ 1009 h 1507"/>
                <a:gd name="T24" fmla="*/ 360 w 1515"/>
                <a:gd name="T25" fmla="*/ 1127 h 1507"/>
                <a:gd name="T26" fmla="*/ 383 w 1515"/>
                <a:gd name="T27" fmla="*/ 1150 h 1507"/>
                <a:gd name="T28" fmla="*/ 501 w 1515"/>
                <a:gd name="T29" fmla="*/ 1032 h 1507"/>
                <a:gd name="T30" fmla="*/ 478 w 1515"/>
                <a:gd name="T31" fmla="*/ 1009 h 1507"/>
                <a:gd name="T32" fmla="*/ 1096 w 1515"/>
                <a:gd name="T33" fmla="*/ 950 h 1507"/>
                <a:gd name="T34" fmla="*/ 1060 w 1515"/>
                <a:gd name="T35" fmla="*/ 985 h 1507"/>
                <a:gd name="T36" fmla="*/ 1178 w 1515"/>
                <a:gd name="T37" fmla="*/ 1103 h 1507"/>
                <a:gd name="T38" fmla="*/ 1214 w 1515"/>
                <a:gd name="T39" fmla="*/ 1068 h 1507"/>
                <a:gd name="T40" fmla="*/ 1096 w 1515"/>
                <a:gd name="T41" fmla="*/ 950 h 1507"/>
                <a:gd name="T42" fmla="*/ 1227 w 1515"/>
                <a:gd name="T43" fmla="*/ 452 h 1507"/>
                <a:gd name="T44" fmla="*/ 1109 w 1515"/>
                <a:gd name="T45" fmla="*/ 569 h 1507"/>
                <a:gd name="T46" fmla="*/ 1272 w 1515"/>
                <a:gd name="T47" fmla="*/ 733 h 1507"/>
                <a:gd name="T48" fmla="*/ 1272 w 1515"/>
                <a:gd name="T49" fmla="*/ 774 h 1507"/>
                <a:gd name="T50" fmla="*/ 1184 w 1515"/>
                <a:gd name="T51" fmla="*/ 862 h 1507"/>
                <a:gd name="T52" fmla="*/ 1302 w 1515"/>
                <a:gd name="T53" fmla="*/ 980 h 1507"/>
                <a:gd name="T54" fmla="*/ 1498 w 1515"/>
                <a:gd name="T55" fmla="*/ 783 h 1507"/>
                <a:gd name="T56" fmla="*/ 1498 w 1515"/>
                <a:gd name="T57" fmla="*/ 723 h 1507"/>
                <a:gd name="T58" fmla="*/ 1227 w 1515"/>
                <a:gd name="T59" fmla="*/ 452 h 1507"/>
                <a:gd name="T60" fmla="*/ 296 w 1515"/>
                <a:gd name="T61" fmla="*/ 443 h 1507"/>
                <a:gd name="T62" fmla="*/ 16 w 1515"/>
                <a:gd name="T63" fmla="*/ 723 h 1507"/>
                <a:gd name="T64" fmla="*/ 16 w 1515"/>
                <a:gd name="T65" fmla="*/ 783 h 1507"/>
                <a:gd name="T66" fmla="*/ 242 w 1515"/>
                <a:gd name="T67" fmla="*/ 1009 h 1507"/>
                <a:gd name="T68" fmla="*/ 360 w 1515"/>
                <a:gd name="T69" fmla="*/ 891 h 1507"/>
                <a:gd name="T70" fmla="*/ 243 w 1515"/>
                <a:gd name="T71" fmla="*/ 774 h 1507"/>
                <a:gd name="T72" fmla="*/ 243 w 1515"/>
                <a:gd name="T73" fmla="*/ 733 h 1507"/>
                <a:gd name="T74" fmla="*/ 414 w 1515"/>
                <a:gd name="T75" fmla="*/ 561 h 1507"/>
                <a:gd name="T76" fmla="*/ 296 w 1515"/>
                <a:gd name="T77" fmla="*/ 443 h 1507"/>
                <a:gd name="T78" fmla="*/ 757 w 1515"/>
                <a:gd name="T79" fmla="*/ 0 h 1507"/>
                <a:gd name="T80" fmla="*/ 727 w 1515"/>
                <a:gd name="T81" fmla="*/ 12 h 1507"/>
                <a:gd name="T82" fmla="*/ 414 w 1515"/>
                <a:gd name="T83" fmla="*/ 325 h 1507"/>
                <a:gd name="T84" fmla="*/ 532 w 1515"/>
                <a:gd name="T85" fmla="*/ 443 h 1507"/>
                <a:gd name="T86" fmla="*/ 736 w 1515"/>
                <a:gd name="T87" fmla="*/ 239 h 1507"/>
                <a:gd name="T88" fmla="*/ 757 w 1515"/>
                <a:gd name="T89" fmla="*/ 230 h 1507"/>
                <a:gd name="T90" fmla="*/ 778 w 1515"/>
                <a:gd name="T91" fmla="*/ 239 h 1507"/>
                <a:gd name="T92" fmla="*/ 1021 w 1515"/>
                <a:gd name="T93" fmla="*/ 482 h 1507"/>
                <a:gd name="T94" fmla="*/ 1139 w 1515"/>
                <a:gd name="T95" fmla="*/ 364 h 1507"/>
                <a:gd name="T96" fmla="*/ 787 w 1515"/>
                <a:gd name="T97" fmla="*/ 12 h 1507"/>
                <a:gd name="T98" fmla="*/ 757 w 1515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507">
                  <a:moveTo>
                    <a:pt x="943" y="1103"/>
                  </a:moveTo>
                  <a:cubicBezTo>
                    <a:pt x="778" y="1268"/>
                    <a:pt x="778" y="1268"/>
                    <a:pt x="778" y="1268"/>
                  </a:cubicBezTo>
                  <a:cubicBezTo>
                    <a:pt x="772" y="1274"/>
                    <a:pt x="765" y="1276"/>
                    <a:pt x="757" y="1276"/>
                  </a:cubicBezTo>
                  <a:cubicBezTo>
                    <a:pt x="750" y="1276"/>
                    <a:pt x="742" y="1274"/>
                    <a:pt x="736" y="1268"/>
                  </a:cubicBezTo>
                  <a:cubicBezTo>
                    <a:pt x="619" y="1150"/>
                    <a:pt x="619" y="1150"/>
                    <a:pt x="619" y="1150"/>
                  </a:cubicBezTo>
                  <a:cubicBezTo>
                    <a:pt x="501" y="1268"/>
                    <a:pt x="501" y="1268"/>
                    <a:pt x="501" y="1268"/>
                  </a:cubicBezTo>
                  <a:cubicBezTo>
                    <a:pt x="727" y="1495"/>
                    <a:pt x="727" y="1495"/>
                    <a:pt x="727" y="1495"/>
                  </a:cubicBezTo>
                  <a:cubicBezTo>
                    <a:pt x="735" y="1503"/>
                    <a:pt x="746" y="1507"/>
                    <a:pt x="757" y="1507"/>
                  </a:cubicBezTo>
                  <a:cubicBezTo>
                    <a:pt x="768" y="1507"/>
                    <a:pt x="779" y="1503"/>
                    <a:pt x="787" y="1495"/>
                  </a:cubicBezTo>
                  <a:cubicBezTo>
                    <a:pt x="1060" y="1221"/>
                    <a:pt x="1060" y="1221"/>
                    <a:pt x="1060" y="1221"/>
                  </a:cubicBezTo>
                  <a:cubicBezTo>
                    <a:pt x="943" y="1103"/>
                    <a:pt x="943" y="1103"/>
                    <a:pt x="943" y="1103"/>
                  </a:cubicBezTo>
                  <a:moveTo>
                    <a:pt x="478" y="1009"/>
                  </a:moveTo>
                  <a:cubicBezTo>
                    <a:pt x="360" y="1127"/>
                    <a:pt x="360" y="1127"/>
                    <a:pt x="360" y="1127"/>
                  </a:cubicBezTo>
                  <a:cubicBezTo>
                    <a:pt x="383" y="1150"/>
                    <a:pt x="383" y="1150"/>
                    <a:pt x="383" y="1150"/>
                  </a:cubicBezTo>
                  <a:cubicBezTo>
                    <a:pt x="501" y="1032"/>
                    <a:pt x="501" y="1032"/>
                    <a:pt x="501" y="1032"/>
                  </a:cubicBezTo>
                  <a:cubicBezTo>
                    <a:pt x="478" y="1009"/>
                    <a:pt x="478" y="1009"/>
                    <a:pt x="478" y="1009"/>
                  </a:cubicBezTo>
                  <a:moveTo>
                    <a:pt x="1096" y="950"/>
                  </a:moveTo>
                  <a:cubicBezTo>
                    <a:pt x="1060" y="985"/>
                    <a:pt x="1060" y="985"/>
                    <a:pt x="1060" y="985"/>
                  </a:cubicBezTo>
                  <a:cubicBezTo>
                    <a:pt x="1178" y="1103"/>
                    <a:pt x="1178" y="1103"/>
                    <a:pt x="1178" y="1103"/>
                  </a:cubicBezTo>
                  <a:cubicBezTo>
                    <a:pt x="1214" y="1068"/>
                    <a:pt x="1214" y="1068"/>
                    <a:pt x="1214" y="1068"/>
                  </a:cubicBezTo>
                  <a:cubicBezTo>
                    <a:pt x="1096" y="950"/>
                    <a:pt x="1096" y="950"/>
                    <a:pt x="1096" y="950"/>
                  </a:cubicBezTo>
                  <a:moveTo>
                    <a:pt x="1227" y="452"/>
                  </a:moveTo>
                  <a:cubicBezTo>
                    <a:pt x="1109" y="569"/>
                    <a:pt x="1109" y="569"/>
                    <a:pt x="1109" y="569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3" y="744"/>
                    <a:pt x="1283" y="763"/>
                    <a:pt x="1272" y="774"/>
                  </a:cubicBezTo>
                  <a:cubicBezTo>
                    <a:pt x="1184" y="862"/>
                    <a:pt x="1184" y="862"/>
                    <a:pt x="1184" y="862"/>
                  </a:cubicBezTo>
                  <a:cubicBezTo>
                    <a:pt x="1302" y="980"/>
                    <a:pt x="1302" y="980"/>
                    <a:pt x="1302" y="980"/>
                  </a:cubicBezTo>
                  <a:cubicBezTo>
                    <a:pt x="1498" y="783"/>
                    <a:pt x="1498" y="783"/>
                    <a:pt x="1498" y="783"/>
                  </a:cubicBezTo>
                  <a:cubicBezTo>
                    <a:pt x="1515" y="767"/>
                    <a:pt x="1515" y="740"/>
                    <a:pt x="1498" y="723"/>
                  </a:cubicBezTo>
                  <a:cubicBezTo>
                    <a:pt x="1227" y="452"/>
                    <a:pt x="1227" y="452"/>
                    <a:pt x="1227" y="452"/>
                  </a:cubicBezTo>
                  <a:moveTo>
                    <a:pt x="296" y="443"/>
                  </a:moveTo>
                  <a:cubicBezTo>
                    <a:pt x="16" y="723"/>
                    <a:pt x="16" y="723"/>
                    <a:pt x="16" y="723"/>
                  </a:cubicBezTo>
                  <a:cubicBezTo>
                    <a:pt x="0" y="740"/>
                    <a:pt x="0" y="767"/>
                    <a:pt x="16" y="783"/>
                  </a:cubicBezTo>
                  <a:cubicBezTo>
                    <a:pt x="242" y="1009"/>
                    <a:pt x="242" y="1009"/>
                    <a:pt x="242" y="1009"/>
                  </a:cubicBezTo>
                  <a:cubicBezTo>
                    <a:pt x="360" y="891"/>
                    <a:pt x="360" y="891"/>
                    <a:pt x="360" y="891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1" y="763"/>
                    <a:pt x="231" y="744"/>
                    <a:pt x="243" y="733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296" y="443"/>
                    <a:pt x="296" y="443"/>
                    <a:pt x="296" y="443"/>
                  </a:cubicBezTo>
                  <a:moveTo>
                    <a:pt x="757" y="0"/>
                  </a:moveTo>
                  <a:cubicBezTo>
                    <a:pt x="746" y="0"/>
                    <a:pt x="735" y="4"/>
                    <a:pt x="727" y="12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532" y="443"/>
                    <a:pt x="532" y="443"/>
                    <a:pt x="532" y="443"/>
                  </a:cubicBezTo>
                  <a:cubicBezTo>
                    <a:pt x="736" y="239"/>
                    <a:pt x="736" y="239"/>
                    <a:pt x="736" y="239"/>
                  </a:cubicBezTo>
                  <a:cubicBezTo>
                    <a:pt x="742" y="233"/>
                    <a:pt x="750" y="230"/>
                    <a:pt x="757" y="230"/>
                  </a:cubicBezTo>
                  <a:cubicBezTo>
                    <a:pt x="765" y="230"/>
                    <a:pt x="772" y="233"/>
                    <a:pt x="778" y="239"/>
                  </a:cubicBezTo>
                  <a:cubicBezTo>
                    <a:pt x="1021" y="482"/>
                    <a:pt x="1021" y="482"/>
                    <a:pt x="1021" y="482"/>
                  </a:cubicBezTo>
                  <a:cubicBezTo>
                    <a:pt x="1139" y="364"/>
                    <a:pt x="1139" y="364"/>
                    <a:pt x="1139" y="364"/>
                  </a:cubicBezTo>
                  <a:cubicBezTo>
                    <a:pt x="787" y="12"/>
                    <a:pt x="787" y="12"/>
                    <a:pt x="787" y="12"/>
                  </a:cubicBezTo>
                  <a:cubicBezTo>
                    <a:pt x="779" y="4"/>
                    <a:pt x="768" y="0"/>
                    <a:pt x="757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EB777E-96BF-421C-BFE4-4A798887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close/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07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3B24F9-69EA-43C5-BFC7-52030AEC4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D976E3E-341F-4D87-A7DB-F433C249C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close/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7C7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FBA0949-C83E-4DB2-AC57-8B5CBEFDD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3D41FF1-D108-4764-82E8-2F0A9C6D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2140"/>
              <a:ext cx="1663" cy="1654"/>
            </a:xfrm>
            <a:custGeom>
              <a:avLst/>
              <a:gdLst>
                <a:gd name="T0" fmla="*/ 214 w 1116"/>
                <a:gd name="T1" fmla="*/ 331 h 1110"/>
                <a:gd name="T2" fmla="*/ 12 w 1116"/>
                <a:gd name="T3" fmla="*/ 533 h 1110"/>
                <a:gd name="T4" fmla="*/ 12 w 1116"/>
                <a:gd name="T5" fmla="*/ 577 h 1110"/>
                <a:gd name="T6" fmla="*/ 536 w 1116"/>
                <a:gd name="T7" fmla="*/ 1101 h 1110"/>
                <a:gd name="T8" fmla="*/ 558 w 1116"/>
                <a:gd name="T9" fmla="*/ 1110 h 1110"/>
                <a:gd name="T10" fmla="*/ 580 w 1116"/>
                <a:gd name="T11" fmla="*/ 1101 h 1110"/>
                <a:gd name="T12" fmla="*/ 1104 w 1116"/>
                <a:gd name="T13" fmla="*/ 577 h 1110"/>
                <a:gd name="T14" fmla="*/ 1104 w 1116"/>
                <a:gd name="T15" fmla="*/ 533 h 1110"/>
                <a:gd name="T16" fmla="*/ 954 w 1116"/>
                <a:gd name="T17" fmla="*/ 382 h 1110"/>
                <a:gd name="T18" fmla="*/ 867 w 1116"/>
                <a:gd name="T19" fmla="*/ 469 h 1110"/>
                <a:gd name="T20" fmla="*/ 937 w 1116"/>
                <a:gd name="T21" fmla="*/ 540 h 1110"/>
                <a:gd name="T22" fmla="*/ 937 w 1116"/>
                <a:gd name="T23" fmla="*/ 570 h 1110"/>
                <a:gd name="T24" fmla="*/ 574 w 1116"/>
                <a:gd name="T25" fmla="*/ 934 h 1110"/>
                <a:gd name="T26" fmla="*/ 558 w 1116"/>
                <a:gd name="T27" fmla="*/ 940 h 1110"/>
                <a:gd name="T28" fmla="*/ 543 w 1116"/>
                <a:gd name="T29" fmla="*/ 934 h 1110"/>
                <a:gd name="T30" fmla="*/ 179 w 1116"/>
                <a:gd name="T31" fmla="*/ 570 h 1110"/>
                <a:gd name="T32" fmla="*/ 179 w 1116"/>
                <a:gd name="T33" fmla="*/ 540 h 1110"/>
                <a:gd name="T34" fmla="*/ 301 w 1116"/>
                <a:gd name="T35" fmla="*/ 418 h 1110"/>
                <a:gd name="T36" fmla="*/ 214 w 1116"/>
                <a:gd name="T37" fmla="*/ 331 h 1110"/>
                <a:gd name="T38" fmla="*/ 558 w 1116"/>
                <a:gd name="T39" fmla="*/ 0 h 1110"/>
                <a:gd name="T40" fmla="*/ 536 w 1116"/>
                <a:gd name="T41" fmla="*/ 9 h 1110"/>
                <a:gd name="T42" fmla="*/ 332 w 1116"/>
                <a:gd name="T43" fmla="*/ 213 h 1110"/>
                <a:gd name="T44" fmla="*/ 419 w 1116"/>
                <a:gd name="T45" fmla="*/ 300 h 1110"/>
                <a:gd name="T46" fmla="*/ 543 w 1116"/>
                <a:gd name="T47" fmla="*/ 176 h 1110"/>
                <a:gd name="T48" fmla="*/ 558 w 1116"/>
                <a:gd name="T49" fmla="*/ 170 h 1110"/>
                <a:gd name="T50" fmla="*/ 574 w 1116"/>
                <a:gd name="T51" fmla="*/ 176 h 1110"/>
                <a:gd name="T52" fmla="*/ 749 w 1116"/>
                <a:gd name="T53" fmla="*/ 351 h 1110"/>
                <a:gd name="T54" fmla="*/ 836 w 1116"/>
                <a:gd name="T55" fmla="*/ 264 h 1110"/>
                <a:gd name="T56" fmla="*/ 580 w 1116"/>
                <a:gd name="T57" fmla="*/ 9 h 1110"/>
                <a:gd name="T58" fmla="*/ 558 w 1116"/>
                <a:gd name="T5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6" h="1110">
                  <a:moveTo>
                    <a:pt x="214" y="331"/>
                  </a:moveTo>
                  <a:cubicBezTo>
                    <a:pt x="12" y="533"/>
                    <a:pt x="12" y="533"/>
                    <a:pt x="12" y="533"/>
                  </a:cubicBezTo>
                  <a:cubicBezTo>
                    <a:pt x="0" y="545"/>
                    <a:pt x="0" y="565"/>
                    <a:pt x="12" y="577"/>
                  </a:cubicBezTo>
                  <a:cubicBezTo>
                    <a:pt x="536" y="1101"/>
                    <a:pt x="536" y="1101"/>
                    <a:pt x="536" y="1101"/>
                  </a:cubicBezTo>
                  <a:cubicBezTo>
                    <a:pt x="542" y="1107"/>
                    <a:pt x="550" y="1110"/>
                    <a:pt x="558" y="1110"/>
                  </a:cubicBezTo>
                  <a:cubicBezTo>
                    <a:pt x="566" y="1110"/>
                    <a:pt x="574" y="1107"/>
                    <a:pt x="580" y="1101"/>
                  </a:cubicBezTo>
                  <a:cubicBezTo>
                    <a:pt x="1104" y="577"/>
                    <a:pt x="1104" y="577"/>
                    <a:pt x="1104" y="577"/>
                  </a:cubicBezTo>
                  <a:cubicBezTo>
                    <a:pt x="1116" y="565"/>
                    <a:pt x="1116" y="545"/>
                    <a:pt x="1104" y="533"/>
                  </a:cubicBezTo>
                  <a:cubicBezTo>
                    <a:pt x="954" y="382"/>
                    <a:pt x="954" y="382"/>
                    <a:pt x="954" y="382"/>
                  </a:cubicBezTo>
                  <a:cubicBezTo>
                    <a:pt x="867" y="469"/>
                    <a:pt x="867" y="469"/>
                    <a:pt x="867" y="469"/>
                  </a:cubicBezTo>
                  <a:cubicBezTo>
                    <a:pt x="937" y="540"/>
                    <a:pt x="937" y="540"/>
                    <a:pt x="937" y="540"/>
                  </a:cubicBezTo>
                  <a:cubicBezTo>
                    <a:pt x="946" y="548"/>
                    <a:pt x="946" y="562"/>
                    <a:pt x="937" y="570"/>
                  </a:cubicBezTo>
                  <a:cubicBezTo>
                    <a:pt x="574" y="934"/>
                    <a:pt x="574" y="934"/>
                    <a:pt x="574" y="934"/>
                  </a:cubicBezTo>
                  <a:cubicBezTo>
                    <a:pt x="569" y="938"/>
                    <a:pt x="564" y="940"/>
                    <a:pt x="558" y="940"/>
                  </a:cubicBezTo>
                  <a:cubicBezTo>
                    <a:pt x="553" y="940"/>
                    <a:pt x="547" y="938"/>
                    <a:pt x="543" y="934"/>
                  </a:cubicBezTo>
                  <a:cubicBezTo>
                    <a:pt x="179" y="570"/>
                    <a:pt x="179" y="570"/>
                    <a:pt x="179" y="570"/>
                  </a:cubicBezTo>
                  <a:cubicBezTo>
                    <a:pt x="171" y="562"/>
                    <a:pt x="171" y="548"/>
                    <a:pt x="179" y="54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214" y="331"/>
                    <a:pt x="214" y="331"/>
                    <a:pt x="214" y="331"/>
                  </a:cubicBezTo>
                  <a:moveTo>
                    <a:pt x="558" y="0"/>
                  </a:moveTo>
                  <a:cubicBezTo>
                    <a:pt x="550" y="0"/>
                    <a:pt x="542" y="3"/>
                    <a:pt x="536" y="9"/>
                  </a:cubicBezTo>
                  <a:cubicBezTo>
                    <a:pt x="332" y="213"/>
                    <a:pt x="332" y="213"/>
                    <a:pt x="332" y="213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543" y="176"/>
                    <a:pt x="543" y="176"/>
                    <a:pt x="543" y="176"/>
                  </a:cubicBezTo>
                  <a:cubicBezTo>
                    <a:pt x="547" y="172"/>
                    <a:pt x="553" y="170"/>
                    <a:pt x="558" y="170"/>
                  </a:cubicBezTo>
                  <a:cubicBezTo>
                    <a:pt x="564" y="170"/>
                    <a:pt x="569" y="172"/>
                    <a:pt x="574" y="176"/>
                  </a:cubicBezTo>
                  <a:cubicBezTo>
                    <a:pt x="749" y="351"/>
                    <a:pt x="749" y="351"/>
                    <a:pt x="749" y="351"/>
                  </a:cubicBezTo>
                  <a:cubicBezTo>
                    <a:pt x="836" y="264"/>
                    <a:pt x="836" y="264"/>
                    <a:pt x="836" y="264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4" y="3"/>
                    <a:pt x="566" y="0"/>
                    <a:pt x="558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C86DCC3-00BE-413B-8ABE-B8CB565D6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close/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66A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3B7B8C1-A55C-4D50-B882-41D6526D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28DF8CC-8EED-473B-8ECC-CDBBCB1EF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4"/>
              <a:ext cx="1676" cy="1668"/>
            </a:xfrm>
            <a:custGeom>
              <a:avLst/>
              <a:gdLst>
                <a:gd name="T0" fmla="*/ 186 w 1125"/>
                <a:gd name="T1" fmla="*/ 363 h 1119"/>
                <a:gd name="T2" fmla="*/ 12 w 1125"/>
                <a:gd name="T3" fmla="*/ 537 h 1119"/>
                <a:gd name="T4" fmla="*/ 12 w 1125"/>
                <a:gd name="T5" fmla="*/ 582 h 1119"/>
                <a:gd name="T6" fmla="*/ 261 w 1125"/>
                <a:gd name="T7" fmla="*/ 831 h 1119"/>
                <a:gd name="T8" fmla="*/ 349 w 1125"/>
                <a:gd name="T9" fmla="*/ 743 h 1119"/>
                <a:gd name="T10" fmla="*/ 180 w 1125"/>
                <a:gd name="T11" fmla="*/ 575 h 1119"/>
                <a:gd name="T12" fmla="*/ 180 w 1125"/>
                <a:gd name="T13" fmla="*/ 544 h 1119"/>
                <a:gd name="T14" fmla="*/ 274 w 1125"/>
                <a:gd name="T15" fmla="*/ 450 h 1119"/>
                <a:gd name="T16" fmla="*/ 186 w 1125"/>
                <a:gd name="T17" fmla="*/ 363 h 1119"/>
                <a:gd name="T18" fmla="*/ 562 w 1125"/>
                <a:gd name="T19" fmla="*/ 0 h 1119"/>
                <a:gd name="T20" fmla="*/ 540 w 1125"/>
                <a:gd name="T21" fmla="*/ 9 h 1119"/>
                <a:gd name="T22" fmla="*/ 304 w 1125"/>
                <a:gd name="T23" fmla="*/ 245 h 1119"/>
                <a:gd name="T24" fmla="*/ 392 w 1125"/>
                <a:gd name="T25" fmla="*/ 333 h 1119"/>
                <a:gd name="T26" fmla="*/ 547 w 1125"/>
                <a:gd name="T27" fmla="*/ 177 h 1119"/>
                <a:gd name="T28" fmla="*/ 562 w 1125"/>
                <a:gd name="T29" fmla="*/ 171 h 1119"/>
                <a:gd name="T30" fmla="*/ 578 w 1125"/>
                <a:gd name="T31" fmla="*/ 177 h 1119"/>
                <a:gd name="T32" fmla="*/ 944 w 1125"/>
                <a:gd name="T33" fmla="*/ 544 h 1119"/>
                <a:gd name="T34" fmla="*/ 944 w 1125"/>
                <a:gd name="T35" fmla="*/ 575 h 1119"/>
                <a:gd name="T36" fmla="*/ 578 w 1125"/>
                <a:gd name="T37" fmla="*/ 941 h 1119"/>
                <a:gd name="T38" fmla="*/ 562 w 1125"/>
                <a:gd name="T39" fmla="*/ 948 h 1119"/>
                <a:gd name="T40" fmla="*/ 547 w 1125"/>
                <a:gd name="T41" fmla="*/ 941 h 1119"/>
                <a:gd name="T42" fmla="*/ 467 w 1125"/>
                <a:gd name="T43" fmla="*/ 861 h 1119"/>
                <a:gd name="T44" fmla="*/ 379 w 1125"/>
                <a:gd name="T45" fmla="*/ 949 h 1119"/>
                <a:gd name="T46" fmla="*/ 540 w 1125"/>
                <a:gd name="T47" fmla="*/ 1110 h 1119"/>
                <a:gd name="T48" fmla="*/ 562 w 1125"/>
                <a:gd name="T49" fmla="*/ 1119 h 1119"/>
                <a:gd name="T50" fmla="*/ 585 w 1125"/>
                <a:gd name="T51" fmla="*/ 1110 h 1119"/>
                <a:gd name="T52" fmla="*/ 1113 w 1125"/>
                <a:gd name="T53" fmla="*/ 582 h 1119"/>
                <a:gd name="T54" fmla="*/ 1113 w 1125"/>
                <a:gd name="T55" fmla="*/ 537 h 1119"/>
                <a:gd name="T56" fmla="*/ 585 w 1125"/>
                <a:gd name="T57" fmla="*/ 9 h 1119"/>
                <a:gd name="T58" fmla="*/ 562 w 1125"/>
                <a:gd name="T59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5" h="1119">
                  <a:moveTo>
                    <a:pt x="186" y="363"/>
                  </a:moveTo>
                  <a:cubicBezTo>
                    <a:pt x="12" y="537"/>
                    <a:pt x="12" y="537"/>
                    <a:pt x="12" y="537"/>
                  </a:cubicBezTo>
                  <a:cubicBezTo>
                    <a:pt x="0" y="549"/>
                    <a:pt x="0" y="569"/>
                    <a:pt x="12" y="582"/>
                  </a:cubicBezTo>
                  <a:cubicBezTo>
                    <a:pt x="261" y="831"/>
                    <a:pt x="261" y="831"/>
                    <a:pt x="261" y="831"/>
                  </a:cubicBezTo>
                  <a:cubicBezTo>
                    <a:pt x="349" y="743"/>
                    <a:pt x="349" y="743"/>
                    <a:pt x="349" y="743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72" y="566"/>
                    <a:pt x="172" y="552"/>
                    <a:pt x="180" y="544"/>
                  </a:cubicBezTo>
                  <a:cubicBezTo>
                    <a:pt x="274" y="450"/>
                    <a:pt x="274" y="450"/>
                    <a:pt x="274" y="450"/>
                  </a:cubicBezTo>
                  <a:cubicBezTo>
                    <a:pt x="186" y="363"/>
                    <a:pt x="186" y="363"/>
                    <a:pt x="186" y="363"/>
                  </a:cubicBezTo>
                  <a:moveTo>
                    <a:pt x="562" y="0"/>
                  </a:moveTo>
                  <a:cubicBezTo>
                    <a:pt x="554" y="0"/>
                    <a:pt x="546" y="3"/>
                    <a:pt x="540" y="9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51" y="173"/>
                    <a:pt x="557" y="171"/>
                    <a:pt x="562" y="171"/>
                  </a:cubicBezTo>
                  <a:cubicBezTo>
                    <a:pt x="568" y="171"/>
                    <a:pt x="574" y="173"/>
                    <a:pt x="578" y="177"/>
                  </a:cubicBezTo>
                  <a:cubicBezTo>
                    <a:pt x="944" y="544"/>
                    <a:pt x="944" y="544"/>
                    <a:pt x="944" y="544"/>
                  </a:cubicBezTo>
                  <a:cubicBezTo>
                    <a:pt x="953" y="552"/>
                    <a:pt x="953" y="566"/>
                    <a:pt x="944" y="575"/>
                  </a:cubicBezTo>
                  <a:cubicBezTo>
                    <a:pt x="578" y="941"/>
                    <a:pt x="578" y="941"/>
                    <a:pt x="578" y="941"/>
                  </a:cubicBezTo>
                  <a:cubicBezTo>
                    <a:pt x="574" y="946"/>
                    <a:pt x="568" y="948"/>
                    <a:pt x="562" y="948"/>
                  </a:cubicBezTo>
                  <a:cubicBezTo>
                    <a:pt x="557" y="948"/>
                    <a:pt x="551" y="946"/>
                    <a:pt x="547" y="941"/>
                  </a:cubicBezTo>
                  <a:cubicBezTo>
                    <a:pt x="467" y="861"/>
                    <a:pt x="467" y="861"/>
                    <a:pt x="467" y="861"/>
                  </a:cubicBezTo>
                  <a:cubicBezTo>
                    <a:pt x="379" y="949"/>
                    <a:pt x="379" y="949"/>
                    <a:pt x="379" y="949"/>
                  </a:cubicBezTo>
                  <a:cubicBezTo>
                    <a:pt x="540" y="1110"/>
                    <a:pt x="540" y="1110"/>
                    <a:pt x="540" y="1110"/>
                  </a:cubicBezTo>
                  <a:cubicBezTo>
                    <a:pt x="546" y="1116"/>
                    <a:pt x="554" y="1119"/>
                    <a:pt x="562" y="1119"/>
                  </a:cubicBezTo>
                  <a:cubicBezTo>
                    <a:pt x="570" y="1119"/>
                    <a:pt x="579" y="1116"/>
                    <a:pt x="585" y="1110"/>
                  </a:cubicBezTo>
                  <a:cubicBezTo>
                    <a:pt x="1113" y="582"/>
                    <a:pt x="1113" y="582"/>
                    <a:pt x="1113" y="582"/>
                  </a:cubicBezTo>
                  <a:cubicBezTo>
                    <a:pt x="1125" y="569"/>
                    <a:pt x="1125" y="549"/>
                    <a:pt x="1113" y="537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79" y="3"/>
                    <a:pt x="570" y="0"/>
                    <a:pt x="562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8B1D4E9-0652-46BE-A718-A1674EF7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close/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67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455889F-3980-46D4-B3CD-92E54C9A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020812D-167B-4644-A921-952798CF1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926"/>
              <a:ext cx="1105" cy="1100"/>
            </a:xfrm>
            <a:custGeom>
              <a:avLst/>
              <a:gdLst>
                <a:gd name="T0" fmla="*/ 371 w 742"/>
                <a:gd name="T1" fmla="*/ 625 h 738"/>
                <a:gd name="T2" fmla="*/ 360 w 742"/>
                <a:gd name="T3" fmla="*/ 621 h 738"/>
                <a:gd name="T4" fmla="*/ 119 w 742"/>
                <a:gd name="T5" fmla="*/ 379 h 738"/>
                <a:gd name="T6" fmla="*/ 119 w 742"/>
                <a:gd name="T7" fmla="*/ 359 h 738"/>
                <a:gd name="T8" fmla="*/ 360 w 742"/>
                <a:gd name="T9" fmla="*/ 117 h 738"/>
                <a:gd name="T10" fmla="*/ 371 w 742"/>
                <a:gd name="T11" fmla="*/ 113 h 738"/>
                <a:gd name="T12" fmla="*/ 381 w 742"/>
                <a:gd name="T13" fmla="*/ 117 h 738"/>
                <a:gd name="T14" fmla="*/ 623 w 742"/>
                <a:gd name="T15" fmla="*/ 359 h 738"/>
                <a:gd name="T16" fmla="*/ 623 w 742"/>
                <a:gd name="T17" fmla="*/ 379 h 738"/>
                <a:gd name="T18" fmla="*/ 381 w 742"/>
                <a:gd name="T19" fmla="*/ 621 h 738"/>
                <a:gd name="T20" fmla="*/ 371 w 742"/>
                <a:gd name="T21" fmla="*/ 625 h 738"/>
                <a:gd name="T22" fmla="*/ 371 w 742"/>
                <a:gd name="T23" fmla="*/ 0 h 738"/>
                <a:gd name="T24" fmla="*/ 356 w 742"/>
                <a:gd name="T25" fmla="*/ 6 h 738"/>
                <a:gd name="T26" fmla="*/ 8 w 742"/>
                <a:gd name="T27" fmla="*/ 354 h 738"/>
                <a:gd name="T28" fmla="*/ 8 w 742"/>
                <a:gd name="T29" fmla="*/ 384 h 738"/>
                <a:gd name="T30" fmla="*/ 356 w 742"/>
                <a:gd name="T31" fmla="*/ 732 h 738"/>
                <a:gd name="T32" fmla="*/ 371 w 742"/>
                <a:gd name="T33" fmla="*/ 738 h 738"/>
                <a:gd name="T34" fmla="*/ 385 w 742"/>
                <a:gd name="T35" fmla="*/ 732 h 738"/>
                <a:gd name="T36" fmla="*/ 734 w 742"/>
                <a:gd name="T37" fmla="*/ 384 h 738"/>
                <a:gd name="T38" fmla="*/ 733 w 742"/>
                <a:gd name="T39" fmla="*/ 354 h 738"/>
                <a:gd name="T40" fmla="*/ 385 w 742"/>
                <a:gd name="T41" fmla="*/ 6 h 738"/>
                <a:gd name="T42" fmla="*/ 371 w 742"/>
                <a:gd name="T4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738">
                  <a:moveTo>
                    <a:pt x="371" y="625"/>
                  </a:moveTo>
                  <a:cubicBezTo>
                    <a:pt x="367" y="625"/>
                    <a:pt x="363" y="624"/>
                    <a:pt x="360" y="621"/>
                  </a:cubicBezTo>
                  <a:cubicBezTo>
                    <a:pt x="119" y="379"/>
                    <a:pt x="119" y="379"/>
                    <a:pt x="119" y="379"/>
                  </a:cubicBezTo>
                  <a:cubicBezTo>
                    <a:pt x="113" y="374"/>
                    <a:pt x="113" y="364"/>
                    <a:pt x="119" y="359"/>
                  </a:cubicBezTo>
                  <a:cubicBezTo>
                    <a:pt x="360" y="117"/>
                    <a:pt x="360" y="117"/>
                    <a:pt x="360" y="117"/>
                  </a:cubicBezTo>
                  <a:cubicBezTo>
                    <a:pt x="363" y="114"/>
                    <a:pt x="367" y="113"/>
                    <a:pt x="371" y="113"/>
                  </a:cubicBezTo>
                  <a:cubicBezTo>
                    <a:pt x="374" y="113"/>
                    <a:pt x="378" y="114"/>
                    <a:pt x="381" y="117"/>
                  </a:cubicBezTo>
                  <a:cubicBezTo>
                    <a:pt x="623" y="359"/>
                    <a:pt x="623" y="359"/>
                    <a:pt x="623" y="359"/>
                  </a:cubicBezTo>
                  <a:cubicBezTo>
                    <a:pt x="628" y="364"/>
                    <a:pt x="628" y="374"/>
                    <a:pt x="623" y="379"/>
                  </a:cubicBezTo>
                  <a:cubicBezTo>
                    <a:pt x="381" y="621"/>
                    <a:pt x="381" y="621"/>
                    <a:pt x="381" y="621"/>
                  </a:cubicBezTo>
                  <a:cubicBezTo>
                    <a:pt x="378" y="624"/>
                    <a:pt x="374" y="625"/>
                    <a:pt x="371" y="625"/>
                  </a:cubicBezTo>
                  <a:moveTo>
                    <a:pt x="371" y="0"/>
                  </a:moveTo>
                  <a:cubicBezTo>
                    <a:pt x="365" y="0"/>
                    <a:pt x="360" y="2"/>
                    <a:pt x="356" y="6"/>
                  </a:cubicBezTo>
                  <a:cubicBezTo>
                    <a:pt x="8" y="354"/>
                    <a:pt x="8" y="354"/>
                    <a:pt x="8" y="354"/>
                  </a:cubicBezTo>
                  <a:cubicBezTo>
                    <a:pt x="0" y="362"/>
                    <a:pt x="0" y="376"/>
                    <a:pt x="8" y="384"/>
                  </a:cubicBezTo>
                  <a:cubicBezTo>
                    <a:pt x="356" y="732"/>
                    <a:pt x="356" y="732"/>
                    <a:pt x="356" y="732"/>
                  </a:cubicBezTo>
                  <a:cubicBezTo>
                    <a:pt x="360" y="736"/>
                    <a:pt x="365" y="738"/>
                    <a:pt x="371" y="738"/>
                  </a:cubicBezTo>
                  <a:cubicBezTo>
                    <a:pt x="376" y="738"/>
                    <a:pt x="381" y="736"/>
                    <a:pt x="385" y="732"/>
                  </a:cubicBezTo>
                  <a:cubicBezTo>
                    <a:pt x="734" y="384"/>
                    <a:pt x="734" y="384"/>
                    <a:pt x="734" y="384"/>
                  </a:cubicBezTo>
                  <a:cubicBezTo>
                    <a:pt x="742" y="376"/>
                    <a:pt x="742" y="362"/>
                    <a:pt x="733" y="354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1" y="2"/>
                    <a:pt x="376" y="0"/>
                    <a:pt x="371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2515A5D-19E0-4D48-950C-C6A76D7CA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" y="461"/>
              <a:ext cx="787" cy="783"/>
            </a:xfrm>
            <a:custGeom>
              <a:avLst/>
              <a:gdLst>
                <a:gd name="T0" fmla="*/ 264 w 528"/>
                <a:gd name="T1" fmla="*/ 445 h 525"/>
                <a:gd name="T2" fmla="*/ 256 w 528"/>
                <a:gd name="T3" fmla="*/ 442 h 525"/>
                <a:gd name="T4" fmla="*/ 84 w 528"/>
                <a:gd name="T5" fmla="*/ 270 h 525"/>
                <a:gd name="T6" fmla="*/ 84 w 528"/>
                <a:gd name="T7" fmla="*/ 255 h 525"/>
                <a:gd name="T8" fmla="*/ 256 w 528"/>
                <a:gd name="T9" fmla="*/ 83 h 525"/>
                <a:gd name="T10" fmla="*/ 264 w 528"/>
                <a:gd name="T11" fmla="*/ 80 h 525"/>
                <a:gd name="T12" fmla="*/ 271 w 528"/>
                <a:gd name="T13" fmla="*/ 83 h 525"/>
                <a:gd name="T14" fmla="*/ 443 w 528"/>
                <a:gd name="T15" fmla="*/ 255 h 525"/>
                <a:gd name="T16" fmla="*/ 443 w 528"/>
                <a:gd name="T17" fmla="*/ 270 h 525"/>
                <a:gd name="T18" fmla="*/ 271 w 528"/>
                <a:gd name="T19" fmla="*/ 442 h 525"/>
                <a:gd name="T20" fmla="*/ 264 w 528"/>
                <a:gd name="T21" fmla="*/ 445 h 525"/>
                <a:gd name="T22" fmla="*/ 264 w 528"/>
                <a:gd name="T23" fmla="*/ 0 h 525"/>
                <a:gd name="T24" fmla="*/ 253 w 528"/>
                <a:gd name="T25" fmla="*/ 4 h 525"/>
                <a:gd name="T26" fmla="*/ 5 w 528"/>
                <a:gd name="T27" fmla="*/ 252 h 525"/>
                <a:gd name="T28" fmla="*/ 5 w 528"/>
                <a:gd name="T29" fmla="*/ 273 h 525"/>
                <a:gd name="T30" fmla="*/ 253 w 528"/>
                <a:gd name="T31" fmla="*/ 521 h 525"/>
                <a:gd name="T32" fmla="*/ 264 w 528"/>
                <a:gd name="T33" fmla="*/ 525 h 525"/>
                <a:gd name="T34" fmla="*/ 274 w 528"/>
                <a:gd name="T35" fmla="*/ 521 h 525"/>
                <a:gd name="T36" fmla="*/ 522 w 528"/>
                <a:gd name="T37" fmla="*/ 273 h 525"/>
                <a:gd name="T38" fmla="*/ 522 w 528"/>
                <a:gd name="T39" fmla="*/ 252 h 525"/>
                <a:gd name="T40" fmla="*/ 274 w 528"/>
                <a:gd name="T41" fmla="*/ 4 h 525"/>
                <a:gd name="T42" fmla="*/ 264 w 528"/>
                <a:gd name="T43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525">
                  <a:moveTo>
                    <a:pt x="264" y="445"/>
                  </a:moveTo>
                  <a:cubicBezTo>
                    <a:pt x="261" y="445"/>
                    <a:pt x="258" y="444"/>
                    <a:pt x="256" y="442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0" y="266"/>
                    <a:pt x="80" y="259"/>
                    <a:pt x="84" y="255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8" y="81"/>
                    <a:pt x="261" y="80"/>
                    <a:pt x="264" y="80"/>
                  </a:cubicBezTo>
                  <a:cubicBezTo>
                    <a:pt x="266" y="80"/>
                    <a:pt x="269" y="81"/>
                    <a:pt x="271" y="83"/>
                  </a:cubicBezTo>
                  <a:cubicBezTo>
                    <a:pt x="443" y="255"/>
                    <a:pt x="443" y="255"/>
                    <a:pt x="443" y="255"/>
                  </a:cubicBezTo>
                  <a:cubicBezTo>
                    <a:pt x="447" y="259"/>
                    <a:pt x="447" y="266"/>
                    <a:pt x="443" y="270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69" y="444"/>
                    <a:pt x="266" y="445"/>
                    <a:pt x="264" y="445"/>
                  </a:cubicBezTo>
                  <a:moveTo>
                    <a:pt x="264" y="0"/>
                  </a:moveTo>
                  <a:cubicBezTo>
                    <a:pt x="260" y="0"/>
                    <a:pt x="256" y="1"/>
                    <a:pt x="253" y="4"/>
                  </a:cubicBezTo>
                  <a:cubicBezTo>
                    <a:pt x="5" y="252"/>
                    <a:pt x="5" y="252"/>
                    <a:pt x="5" y="252"/>
                  </a:cubicBezTo>
                  <a:cubicBezTo>
                    <a:pt x="0" y="258"/>
                    <a:pt x="0" y="267"/>
                    <a:pt x="5" y="273"/>
                  </a:cubicBezTo>
                  <a:cubicBezTo>
                    <a:pt x="253" y="521"/>
                    <a:pt x="253" y="521"/>
                    <a:pt x="253" y="521"/>
                  </a:cubicBezTo>
                  <a:cubicBezTo>
                    <a:pt x="256" y="524"/>
                    <a:pt x="260" y="525"/>
                    <a:pt x="264" y="525"/>
                  </a:cubicBezTo>
                  <a:cubicBezTo>
                    <a:pt x="268" y="525"/>
                    <a:pt x="271" y="524"/>
                    <a:pt x="274" y="521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8" y="267"/>
                    <a:pt x="528" y="258"/>
                    <a:pt x="522" y="252"/>
                  </a:cubicBezTo>
                  <a:cubicBezTo>
                    <a:pt x="274" y="4"/>
                    <a:pt x="274" y="4"/>
                    <a:pt x="274" y="4"/>
                  </a:cubicBezTo>
                  <a:cubicBezTo>
                    <a:pt x="271" y="1"/>
                    <a:pt x="268" y="0"/>
                    <a:pt x="264" y="0"/>
                  </a:cubicBezTo>
                </a:path>
              </a:pathLst>
            </a:custGeom>
            <a:solidFill>
              <a:srgbClr val="F47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B298F9F-F0C1-4BC3-BCB3-F62CD646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" y="3055"/>
              <a:ext cx="1027" cy="1022"/>
            </a:xfrm>
            <a:custGeom>
              <a:avLst/>
              <a:gdLst>
                <a:gd name="T0" fmla="*/ 344 w 689"/>
                <a:gd name="T1" fmla="*/ 581 h 686"/>
                <a:gd name="T2" fmla="*/ 335 w 689"/>
                <a:gd name="T3" fmla="*/ 577 h 686"/>
                <a:gd name="T4" fmla="*/ 110 w 689"/>
                <a:gd name="T5" fmla="*/ 353 h 686"/>
                <a:gd name="T6" fmla="*/ 110 w 689"/>
                <a:gd name="T7" fmla="*/ 334 h 686"/>
                <a:gd name="T8" fmla="*/ 335 w 689"/>
                <a:gd name="T9" fmla="*/ 109 h 686"/>
                <a:gd name="T10" fmla="*/ 344 w 689"/>
                <a:gd name="T11" fmla="*/ 105 h 686"/>
                <a:gd name="T12" fmla="*/ 354 w 689"/>
                <a:gd name="T13" fmla="*/ 109 h 686"/>
                <a:gd name="T14" fmla="*/ 578 w 689"/>
                <a:gd name="T15" fmla="*/ 334 h 686"/>
                <a:gd name="T16" fmla="*/ 578 w 689"/>
                <a:gd name="T17" fmla="*/ 353 h 686"/>
                <a:gd name="T18" fmla="*/ 354 w 689"/>
                <a:gd name="T19" fmla="*/ 577 h 686"/>
                <a:gd name="T20" fmla="*/ 344 w 689"/>
                <a:gd name="T21" fmla="*/ 581 h 686"/>
                <a:gd name="T22" fmla="*/ 344 w 689"/>
                <a:gd name="T23" fmla="*/ 0 h 686"/>
                <a:gd name="T24" fmla="*/ 331 w 689"/>
                <a:gd name="T25" fmla="*/ 6 h 686"/>
                <a:gd name="T26" fmla="*/ 7 w 689"/>
                <a:gd name="T27" fmla="*/ 330 h 686"/>
                <a:gd name="T28" fmla="*/ 7 w 689"/>
                <a:gd name="T29" fmla="*/ 357 h 686"/>
                <a:gd name="T30" fmla="*/ 331 w 689"/>
                <a:gd name="T31" fmla="*/ 680 h 686"/>
                <a:gd name="T32" fmla="*/ 344 w 689"/>
                <a:gd name="T33" fmla="*/ 686 h 686"/>
                <a:gd name="T34" fmla="*/ 358 w 689"/>
                <a:gd name="T35" fmla="*/ 680 h 686"/>
                <a:gd name="T36" fmla="*/ 681 w 689"/>
                <a:gd name="T37" fmla="*/ 357 h 686"/>
                <a:gd name="T38" fmla="*/ 681 w 689"/>
                <a:gd name="T39" fmla="*/ 330 h 686"/>
                <a:gd name="T40" fmla="*/ 358 w 689"/>
                <a:gd name="T41" fmla="*/ 6 h 686"/>
                <a:gd name="T42" fmla="*/ 344 w 689"/>
                <a:gd name="T4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9" h="686">
                  <a:moveTo>
                    <a:pt x="344" y="581"/>
                  </a:moveTo>
                  <a:cubicBezTo>
                    <a:pt x="341" y="581"/>
                    <a:pt x="338" y="580"/>
                    <a:pt x="335" y="577"/>
                  </a:cubicBezTo>
                  <a:cubicBezTo>
                    <a:pt x="110" y="353"/>
                    <a:pt x="110" y="353"/>
                    <a:pt x="110" y="353"/>
                  </a:cubicBezTo>
                  <a:cubicBezTo>
                    <a:pt x="105" y="347"/>
                    <a:pt x="105" y="339"/>
                    <a:pt x="110" y="334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8" y="107"/>
                    <a:pt x="341" y="105"/>
                    <a:pt x="344" y="105"/>
                  </a:cubicBezTo>
                  <a:cubicBezTo>
                    <a:pt x="348" y="105"/>
                    <a:pt x="351" y="107"/>
                    <a:pt x="354" y="109"/>
                  </a:cubicBezTo>
                  <a:cubicBezTo>
                    <a:pt x="578" y="334"/>
                    <a:pt x="578" y="334"/>
                    <a:pt x="578" y="334"/>
                  </a:cubicBezTo>
                  <a:cubicBezTo>
                    <a:pt x="584" y="339"/>
                    <a:pt x="584" y="347"/>
                    <a:pt x="578" y="353"/>
                  </a:cubicBezTo>
                  <a:cubicBezTo>
                    <a:pt x="354" y="577"/>
                    <a:pt x="354" y="577"/>
                    <a:pt x="354" y="577"/>
                  </a:cubicBezTo>
                  <a:cubicBezTo>
                    <a:pt x="351" y="580"/>
                    <a:pt x="348" y="581"/>
                    <a:pt x="344" y="581"/>
                  </a:cubicBezTo>
                  <a:moveTo>
                    <a:pt x="344" y="0"/>
                  </a:moveTo>
                  <a:cubicBezTo>
                    <a:pt x="339" y="0"/>
                    <a:pt x="334" y="2"/>
                    <a:pt x="331" y="6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0" y="337"/>
                    <a:pt x="0" y="349"/>
                    <a:pt x="7" y="357"/>
                  </a:cubicBezTo>
                  <a:cubicBezTo>
                    <a:pt x="331" y="680"/>
                    <a:pt x="331" y="680"/>
                    <a:pt x="331" y="680"/>
                  </a:cubicBezTo>
                  <a:cubicBezTo>
                    <a:pt x="334" y="684"/>
                    <a:pt x="339" y="686"/>
                    <a:pt x="344" y="686"/>
                  </a:cubicBezTo>
                  <a:cubicBezTo>
                    <a:pt x="349" y="686"/>
                    <a:pt x="354" y="684"/>
                    <a:pt x="358" y="680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9" y="349"/>
                    <a:pt x="689" y="337"/>
                    <a:pt x="681" y="330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4" y="2"/>
                    <a:pt x="349" y="0"/>
                    <a:pt x="344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7B12A44-666B-4525-B11A-DD8C8B2FD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480" y="5157192"/>
            <a:ext cx="3854025" cy="3973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13273A-9CE0-DE64-F036-3E482EB040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0" y="5737227"/>
            <a:ext cx="1143000" cy="1143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4079776" y="2166808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SCPERB</a:t>
            </a:r>
            <a:r>
              <a:rPr lang="en-US" altLang="zh-CN" sz="4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SINGLE-CELL PERTURBATION</a:t>
            </a:r>
          </a:p>
          <a:p>
            <a:pPr algn="dist"/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VIA STYLE TRANSFER-BASED</a:t>
            </a:r>
            <a:r>
              <a:rPr lang="zh-CN" altLang="en-US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VAE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D56CF2-EB77-9F9B-7A54-5E4686FF0CAD}"/>
              </a:ext>
            </a:extLst>
          </p:cNvPr>
          <p:cNvGrpSpPr/>
          <p:nvPr/>
        </p:nvGrpSpPr>
        <p:grpSpPr>
          <a:xfrm>
            <a:off x="6096000" y="3515714"/>
            <a:ext cx="4824536" cy="705374"/>
            <a:chOff x="6417071" y="3428999"/>
            <a:chExt cx="4824536" cy="7053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4356F-4364-4C79-B744-82242EAA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9F74A-7D5B-43B0-8104-7A8898EA3A91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443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这些方法存在什么问题？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DED9C6-2F8D-BA86-BD6D-23423A6C5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772816"/>
            <a:ext cx="8924548" cy="4871204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0001EF8-8E45-A38A-AF5B-8C48E19E06EA}"/>
              </a:ext>
            </a:extLst>
          </p:cNvPr>
          <p:cNvSpPr/>
          <p:nvPr/>
        </p:nvSpPr>
        <p:spPr>
          <a:xfrm>
            <a:off x="8172000" y="4293096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09103898-A1C0-0774-645C-C01C80A8472E}"/>
              </a:ext>
            </a:extLst>
          </p:cNvPr>
          <p:cNvSpPr/>
          <p:nvPr/>
        </p:nvSpPr>
        <p:spPr>
          <a:xfrm>
            <a:off x="8658000" y="4078800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框架 16">
            <a:extLst>
              <a:ext uri="{FF2B5EF4-FFF2-40B4-BE49-F238E27FC236}">
                <a16:creationId xmlns:a16="http://schemas.microsoft.com/office/drawing/2014/main" id="{C588596A-2C00-6BD9-1364-5B1D0A33E215}"/>
              </a:ext>
            </a:extLst>
          </p:cNvPr>
          <p:cNvSpPr/>
          <p:nvPr/>
        </p:nvSpPr>
        <p:spPr>
          <a:xfrm>
            <a:off x="9198000" y="4230000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ABFFAAF3-7040-DD7E-26A5-680967E7B36B}"/>
              </a:ext>
            </a:extLst>
          </p:cNvPr>
          <p:cNvSpPr/>
          <p:nvPr/>
        </p:nvSpPr>
        <p:spPr>
          <a:xfrm>
            <a:off x="9997200" y="4165200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56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3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scPerb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2099878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C6A43EA-E89E-7314-65D3-676B978B30F3}"/>
              </a:ext>
            </a:extLst>
          </p:cNvPr>
          <p:cNvGrpSpPr/>
          <p:nvPr/>
        </p:nvGrpSpPr>
        <p:grpSpPr>
          <a:xfrm>
            <a:off x="1621124" y="1124744"/>
            <a:ext cx="8949751" cy="5733256"/>
            <a:chOff x="2206446" y="1124744"/>
            <a:chExt cx="7779108" cy="498333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3B45FBE-A5CF-6960-A3FE-3375FBC12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446" y="1124744"/>
              <a:ext cx="7779108" cy="437574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4B1BC4C-B873-3D31-66E0-7BC21BA44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6446" y="5500493"/>
              <a:ext cx="7779108" cy="607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843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77168E-645A-71F0-D34E-0278C549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93" y="1340768"/>
            <a:ext cx="9480376" cy="49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62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1007CA-49E6-D284-078C-030AE7392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50" y="1196752"/>
            <a:ext cx="9348700" cy="524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14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8AD5B5-E050-5397-BAAC-FB4EF8430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56" y="1402944"/>
            <a:ext cx="8688288" cy="486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22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44DFC4-0173-3786-B42E-FAE3A342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126235"/>
            <a:ext cx="9294827" cy="53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17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6BFFEF-2791-C64C-76E4-D738E5B4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313620"/>
            <a:ext cx="9264352" cy="520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01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0AD457-37B2-CE6A-60AB-A7BCD4890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207779"/>
            <a:ext cx="9048328" cy="50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9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C6A43EA-E89E-7314-65D3-676B978B30F3}"/>
              </a:ext>
            </a:extLst>
          </p:cNvPr>
          <p:cNvGrpSpPr/>
          <p:nvPr/>
        </p:nvGrpSpPr>
        <p:grpSpPr>
          <a:xfrm>
            <a:off x="1621124" y="1124744"/>
            <a:ext cx="8949751" cy="5733256"/>
            <a:chOff x="2206446" y="1124744"/>
            <a:chExt cx="7779108" cy="498333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3B45FBE-A5CF-6960-A3FE-3375FBC12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446" y="1124744"/>
              <a:ext cx="7779108" cy="437574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4B1BC4C-B873-3D31-66E0-7BC21BA44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6446" y="5500493"/>
              <a:ext cx="7779108" cy="607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0573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032616-0FE0-4D7F-AF8B-B77841168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93032" y="-531440"/>
            <a:ext cx="8208912" cy="8563253"/>
          </a:xfrm>
          <a:prstGeom prst="rect">
            <a:avLst/>
          </a:prstGeom>
        </p:spPr>
      </p:pic>
      <p:sp>
        <p:nvSpPr>
          <p:cNvPr id="19" name="Line 2">
            <a:extLst>
              <a:ext uri="{FF2B5EF4-FFF2-40B4-BE49-F238E27FC236}">
                <a16:creationId xmlns:a16="http://schemas.microsoft.com/office/drawing/2014/main" id="{2869BE4B-37BC-4A3A-8697-D6B8097568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17586" y="0"/>
            <a:ext cx="0" cy="685800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8F197ED-E136-485F-BBB9-47376BA29679}"/>
              </a:ext>
            </a:extLst>
          </p:cNvPr>
          <p:cNvSpPr>
            <a:spLocks/>
          </p:cNvSpPr>
          <p:nvPr/>
        </p:nvSpPr>
        <p:spPr bwMode="auto">
          <a:xfrm>
            <a:off x="10835671" y="2028089"/>
            <a:ext cx="709613" cy="1590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 pitchFamily="34" charset="0"/>
              </a:rPr>
              <a:t>目录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" panose="020B0604020202030204" pitchFamily="34" charset="0"/>
            </a:endParaRPr>
          </a:p>
        </p:txBody>
      </p:sp>
      <p:sp>
        <p:nvSpPr>
          <p:cNvPr id="21" name="Line 4">
            <a:extLst>
              <a:ext uri="{FF2B5EF4-FFF2-40B4-BE49-F238E27FC236}">
                <a16:creationId xmlns:a16="http://schemas.microsoft.com/office/drawing/2014/main" id="{CA175E3D-2ACF-4DB3-8C4B-ADE5BD38A9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05971" y="2207862"/>
            <a:ext cx="0" cy="267335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D8AC191A-A8EE-4C07-A480-83AC60692CED}"/>
              </a:ext>
            </a:extLst>
          </p:cNvPr>
          <p:cNvSpPr>
            <a:spLocks/>
          </p:cNvSpPr>
          <p:nvPr/>
        </p:nvSpPr>
        <p:spPr bwMode="auto">
          <a:xfrm rot="5386095">
            <a:off x="10408054" y="4147204"/>
            <a:ext cx="1332703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elvetica Light" charset="0"/>
                <a:ea typeface="宋体" panose="02010600030101010101" pitchFamily="2" charset="-122"/>
                <a:cs typeface="+mn-cs"/>
                <a:sym typeface="Helvetica Light" charset="0"/>
              </a:rPr>
              <a:t>CONTENTS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EB4EAB24-2DE4-40F6-AF66-52D25966DD88}"/>
              </a:ext>
            </a:extLst>
          </p:cNvPr>
          <p:cNvSpPr>
            <a:spLocks/>
          </p:cNvSpPr>
          <p:nvPr/>
        </p:nvSpPr>
        <p:spPr bwMode="auto">
          <a:xfrm>
            <a:off x="10017586" y="570769"/>
            <a:ext cx="203994" cy="804069"/>
          </a:xfrm>
          <a:prstGeom prst="rect">
            <a:avLst/>
          </a:prstGeom>
          <a:solidFill>
            <a:srgbClr val="F57FB0"/>
          </a:solidFill>
          <a:ln>
            <a:noFill/>
          </a:ln>
          <a:effectLst/>
        </p:spPr>
        <p:txBody>
          <a:bodyPr lIns="0" tIns="0" rIns="0" bIns="0" anchor="ctr"/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C4688E-5386-6724-1003-13D4414171A6}"/>
              </a:ext>
            </a:extLst>
          </p:cNvPr>
          <p:cNvGrpSpPr/>
          <p:nvPr/>
        </p:nvGrpSpPr>
        <p:grpSpPr>
          <a:xfrm>
            <a:off x="5263042" y="1374838"/>
            <a:ext cx="3672584" cy="523220"/>
            <a:chOff x="4993750" y="1079506"/>
            <a:chExt cx="3672584" cy="52322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BADA672-310C-2A02-3B15-CCDF978F0EB8}"/>
                </a:ext>
              </a:extLst>
            </p:cNvPr>
            <p:cNvSpPr/>
            <p:nvPr/>
          </p:nvSpPr>
          <p:spPr>
            <a:xfrm>
              <a:off x="4993750" y="1152107"/>
              <a:ext cx="893834" cy="369332"/>
            </a:xfrm>
            <a:prstGeom prst="rect">
              <a:avLst/>
            </a:prstGeom>
            <a:solidFill>
              <a:srgbClr val="F57FB0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01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20E29CA-95CE-A699-8A22-161EA9559936}"/>
                </a:ext>
              </a:extLst>
            </p:cNvPr>
            <p:cNvSpPr/>
            <p:nvPr/>
          </p:nvSpPr>
          <p:spPr>
            <a:xfrm>
              <a:off x="6294437" y="1079506"/>
              <a:ext cx="23718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文章概括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4F909AD-8985-FCAE-983B-BD41D427CB2C}"/>
              </a:ext>
            </a:extLst>
          </p:cNvPr>
          <p:cNvGrpSpPr/>
          <p:nvPr/>
        </p:nvGrpSpPr>
        <p:grpSpPr>
          <a:xfrm>
            <a:off x="5263042" y="2377683"/>
            <a:ext cx="3672584" cy="523220"/>
            <a:chOff x="4980124" y="2085740"/>
            <a:chExt cx="3672584" cy="52322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401B298-9883-754D-CB8A-DE8DED288BFA}"/>
                </a:ext>
              </a:extLst>
            </p:cNvPr>
            <p:cNvSpPr/>
            <p:nvPr/>
          </p:nvSpPr>
          <p:spPr>
            <a:xfrm>
              <a:off x="4980124" y="2197135"/>
              <a:ext cx="921086" cy="369332"/>
            </a:xfrm>
            <a:prstGeom prst="rect">
              <a:avLst/>
            </a:prstGeom>
            <a:solidFill>
              <a:srgbClr val="F26C72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02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C61202-64BE-D048-39F6-54F5273332A9}"/>
                </a:ext>
              </a:extLst>
            </p:cNvPr>
            <p:cNvSpPr/>
            <p:nvPr/>
          </p:nvSpPr>
          <p:spPr>
            <a:xfrm>
              <a:off x="6294437" y="2085740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id-ID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id-ID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0CEF7A3-7F43-2695-49DE-D2AC49A8EF6D}"/>
              </a:ext>
            </a:extLst>
          </p:cNvPr>
          <p:cNvGrpSpPr/>
          <p:nvPr/>
        </p:nvGrpSpPr>
        <p:grpSpPr>
          <a:xfrm>
            <a:off x="5263042" y="3380528"/>
            <a:ext cx="3672584" cy="523220"/>
            <a:chOff x="4976918" y="3142200"/>
            <a:chExt cx="3672584" cy="52322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E080845-E23E-A4EC-3C15-5893EABF70AE}"/>
                </a:ext>
              </a:extLst>
            </p:cNvPr>
            <p:cNvSpPr/>
            <p:nvPr/>
          </p:nvSpPr>
          <p:spPr>
            <a:xfrm>
              <a:off x="4976918" y="3242163"/>
              <a:ext cx="927498" cy="369332"/>
            </a:xfrm>
            <a:prstGeom prst="rect">
              <a:avLst/>
            </a:prstGeom>
            <a:solidFill>
              <a:srgbClr val="F18E39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03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B24C741-1258-E133-1DA5-B760A538195A}"/>
                </a:ext>
              </a:extLst>
            </p:cNvPr>
            <p:cNvSpPr/>
            <p:nvPr/>
          </p:nvSpPr>
          <p:spPr>
            <a:xfrm>
              <a:off x="6294438" y="3142200"/>
              <a:ext cx="23550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7C4DBBF-6C0D-18B7-1C18-648379142A60}"/>
              </a:ext>
            </a:extLst>
          </p:cNvPr>
          <p:cNvGrpSpPr/>
          <p:nvPr/>
        </p:nvGrpSpPr>
        <p:grpSpPr>
          <a:xfrm>
            <a:off x="5263042" y="4383373"/>
            <a:ext cx="3672584" cy="523220"/>
            <a:chOff x="4980124" y="4198661"/>
            <a:chExt cx="3672584" cy="52322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50EC88B-7E5F-2B63-69A3-7F67306084E6}"/>
                </a:ext>
              </a:extLst>
            </p:cNvPr>
            <p:cNvSpPr/>
            <p:nvPr/>
          </p:nvSpPr>
          <p:spPr>
            <a:xfrm>
              <a:off x="4980124" y="4287191"/>
              <a:ext cx="921086" cy="369332"/>
            </a:xfrm>
            <a:prstGeom prst="rect">
              <a:avLst/>
            </a:prstGeom>
            <a:solidFill>
              <a:srgbClr val="54BEB7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04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10E1D74-31B5-A21E-9097-D4305EB72E2E}"/>
                </a:ext>
              </a:extLst>
            </p:cNvPr>
            <p:cNvSpPr/>
            <p:nvPr/>
          </p:nvSpPr>
          <p:spPr>
            <a:xfrm>
              <a:off x="6294437" y="4198661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研究结论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C0A1B4E-DF05-63F3-189B-1CD6691B5F92}"/>
              </a:ext>
            </a:extLst>
          </p:cNvPr>
          <p:cNvGrpSpPr/>
          <p:nvPr/>
        </p:nvGrpSpPr>
        <p:grpSpPr>
          <a:xfrm>
            <a:off x="5263042" y="5386220"/>
            <a:ext cx="3672584" cy="523220"/>
            <a:chOff x="4976116" y="5255275"/>
            <a:chExt cx="3672584" cy="52322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88AA4A8-B49D-E67F-1D84-01CF05AEB0A1}"/>
                </a:ext>
              </a:extLst>
            </p:cNvPr>
            <p:cNvSpPr/>
            <p:nvPr/>
          </p:nvSpPr>
          <p:spPr>
            <a:xfrm>
              <a:off x="4976116" y="5332219"/>
              <a:ext cx="929102" cy="369332"/>
            </a:xfrm>
            <a:prstGeom prst="rect">
              <a:avLst/>
            </a:prstGeom>
            <a:solidFill>
              <a:srgbClr val="6BC0E8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05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5E8EB36-80DD-DA50-35E9-BE031A91A5A5}"/>
                </a:ext>
              </a:extLst>
            </p:cNvPr>
            <p:cNvSpPr/>
            <p:nvPr/>
          </p:nvSpPr>
          <p:spPr>
            <a:xfrm>
              <a:off x="6294437" y="5255275"/>
              <a:ext cx="23542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826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95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4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results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研究结论</a:t>
            </a:r>
          </a:p>
        </p:txBody>
      </p:sp>
    </p:spTree>
    <p:extLst>
      <p:ext uri="{BB962C8B-B14F-4D97-AF65-F5344CB8AC3E}">
        <p14:creationId xmlns:p14="http://schemas.microsoft.com/office/powerpoint/2010/main" val="12818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5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future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未来展望</a:t>
            </a:r>
          </a:p>
        </p:txBody>
      </p:sp>
    </p:spTree>
    <p:extLst>
      <p:ext uri="{BB962C8B-B14F-4D97-AF65-F5344CB8AC3E}">
        <p14:creationId xmlns:p14="http://schemas.microsoft.com/office/powerpoint/2010/main" val="39182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375920" y="1340768"/>
            <a:ext cx="51125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57FB0"/>
                </a:solidFill>
                <a:latin typeface="iAi" panose="00000400000000000000" pitchFamily="2" charset="0"/>
              </a:rPr>
              <a:t>2023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zh-CN" altLang="en-US" sz="6000" dirty="0">
                <a:latin typeface="造字工房典黑（非商用）常规体" pitchFamily="2" charset="-122"/>
                <a:ea typeface="造字工房典黑（非商用）常规体" pitchFamily="2" charset="-122"/>
              </a:rPr>
              <a:t>谢谢聆听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4E6F03-6432-E625-0FBF-2393DF4033EF}"/>
              </a:ext>
            </a:extLst>
          </p:cNvPr>
          <p:cNvGrpSpPr/>
          <p:nvPr/>
        </p:nvGrpSpPr>
        <p:grpSpPr>
          <a:xfrm>
            <a:off x="5663952" y="4101638"/>
            <a:ext cx="4824536" cy="705374"/>
            <a:chOff x="6417071" y="3428999"/>
            <a:chExt cx="4824536" cy="705374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E8CEA2-DEBD-4ED0-4B95-C8B79C090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05701E-6DC7-BF58-9A8B-D2672C53FD2A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9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5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904312" y="1340768"/>
            <a:ext cx="24675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1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976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summary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文章概括</a:t>
            </a:r>
          </a:p>
        </p:txBody>
      </p:sp>
    </p:spTree>
    <p:extLst>
      <p:ext uri="{BB962C8B-B14F-4D97-AF65-F5344CB8AC3E}">
        <p14:creationId xmlns:p14="http://schemas.microsoft.com/office/powerpoint/2010/main" val="4024664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文章概括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DB07136-10A1-7B51-0AF6-E19647FE3248}"/>
              </a:ext>
            </a:extLst>
          </p:cNvPr>
          <p:cNvGrpSpPr/>
          <p:nvPr/>
        </p:nvGrpSpPr>
        <p:grpSpPr>
          <a:xfrm>
            <a:off x="1285836" y="880839"/>
            <a:ext cx="10022755" cy="2428624"/>
            <a:chOff x="713590" y="1276836"/>
            <a:chExt cx="10472632" cy="253763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4D23B70-EA33-7E72-4EAE-609DB351A680}"/>
                </a:ext>
              </a:extLst>
            </p:cNvPr>
            <p:cNvGrpSpPr/>
            <p:nvPr/>
          </p:nvGrpSpPr>
          <p:grpSpPr>
            <a:xfrm>
              <a:off x="713590" y="1276836"/>
              <a:ext cx="2761928" cy="2521483"/>
              <a:chOff x="407368" y="1218785"/>
              <a:chExt cx="2761928" cy="2521483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20AEEF38-1D0D-B061-7076-362A6CBBB05F}"/>
                  </a:ext>
                </a:extLst>
              </p:cNvPr>
              <p:cNvGrpSpPr/>
              <p:nvPr/>
            </p:nvGrpSpPr>
            <p:grpSpPr>
              <a:xfrm>
                <a:off x="407368" y="1748306"/>
                <a:ext cx="2761928" cy="1991962"/>
                <a:chOff x="1343472" y="1471086"/>
                <a:chExt cx="2761928" cy="1991962"/>
              </a:xfrm>
            </p:grpSpPr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EF24FA13-B69A-245F-6AB0-9F3C008E71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5876" y="1843048"/>
                  <a:ext cx="1492894" cy="1620000"/>
                  <a:chOff x="973307" y="1039906"/>
                  <a:chExt cx="2020905" cy="2238935"/>
                </a:xfrm>
              </p:grpSpPr>
              <p:grpSp>
                <p:nvGrpSpPr>
                  <p:cNvPr id="96" name="组合 95">
                    <a:extLst>
                      <a:ext uri="{FF2B5EF4-FFF2-40B4-BE49-F238E27FC236}">
                        <a16:creationId xmlns:a16="http://schemas.microsoft.com/office/drawing/2014/main" id="{061CAA99-0689-ED48-8675-8F728DB756F2}"/>
                      </a:ext>
                    </a:extLst>
                  </p:cNvPr>
                  <p:cNvGrpSpPr/>
                  <p:nvPr/>
                </p:nvGrpSpPr>
                <p:grpSpPr>
                  <a:xfrm>
                    <a:off x="1311802" y="1039906"/>
                    <a:ext cx="322730" cy="2238935"/>
                    <a:chOff x="1299882" y="1039906"/>
                    <a:chExt cx="322730" cy="2238935"/>
                  </a:xfrm>
                  <a:solidFill>
                    <a:srgbClr val="FEEFAA"/>
                  </a:solidFill>
                </p:grpSpPr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DDCD0DDE-ECB3-F0C0-DE3D-0599B115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039906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3760BFAD-9326-B0F5-DC06-724BD8F83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6" name="椭圆 125">
                      <a:extLst>
                        <a:ext uri="{FF2B5EF4-FFF2-40B4-BE49-F238E27FC236}">
                          <a16:creationId xmlns:a16="http://schemas.microsoft.com/office/drawing/2014/main" id="{8E43EBBA-6A04-AC04-0BC2-FEA0ED3EC6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49ED8936-CE17-DEB0-3931-76E22C8DE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8C5ECBD3-EBF1-BEE0-3DC4-D7960FCF9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956111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7" name="组合 96">
                    <a:extLst>
                      <a:ext uri="{FF2B5EF4-FFF2-40B4-BE49-F238E27FC236}">
                        <a16:creationId xmlns:a16="http://schemas.microsoft.com/office/drawing/2014/main" id="{9B5C3D01-2572-A3A4-0589-7A72ECBDCAD0}"/>
                      </a:ext>
                    </a:extLst>
                  </p:cNvPr>
                  <p:cNvGrpSpPr/>
                  <p:nvPr/>
                </p:nvGrpSpPr>
                <p:grpSpPr>
                  <a:xfrm>
                    <a:off x="2671482" y="1348067"/>
                    <a:ext cx="322730" cy="1622612"/>
                    <a:chOff x="2671482" y="1423147"/>
                    <a:chExt cx="322730" cy="1622612"/>
                  </a:xfrm>
                  <a:solidFill>
                    <a:srgbClr val="D4E6FF"/>
                  </a:solidFill>
                </p:grpSpPr>
                <p:sp>
                  <p:nvSpPr>
                    <p:cNvPr id="120" name="椭圆 119">
                      <a:extLst>
                        <a:ext uri="{FF2B5EF4-FFF2-40B4-BE49-F238E27FC236}">
                          <a16:creationId xmlns:a16="http://schemas.microsoft.com/office/drawing/2014/main" id="{1C9732D2-9C5D-06D4-2B69-9BF2E5E8C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1" name="椭圆 120">
                      <a:extLst>
                        <a:ext uri="{FF2B5EF4-FFF2-40B4-BE49-F238E27FC236}">
                          <a16:creationId xmlns:a16="http://schemas.microsoft.com/office/drawing/2014/main" id="{2CED0080-A637-07FB-9A59-07C278284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2" name="椭圆 121">
                      <a:extLst>
                        <a:ext uri="{FF2B5EF4-FFF2-40B4-BE49-F238E27FC236}">
                          <a16:creationId xmlns:a16="http://schemas.microsoft.com/office/drawing/2014/main" id="{61807DD1-F968-4735-79A4-E0CEE4342A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3" name="椭圆 122">
                      <a:extLst>
                        <a:ext uri="{FF2B5EF4-FFF2-40B4-BE49-F238E27FC236}">
                          <a16:creationId xmlns:a16="http://schemas.microsoft.com/office/drawing/2014/main" id="{BA0CC1E1-2BE5-0FFB-78DC-BFD068B365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7230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98" name="直线连接符 97">
                    <a:extLst>
                      <a:ext uri="{FF2B5EF4-FFF2-40B4-BE49-F238E27FC236}">
                        <a16:creationId xmlns:a16="http://schemas.microsoft.com/office/drawing/2014/main" id="{BF9E0129-BFCC-C81E-ECA3-22954E6C8237}"/>
                      </a:ext>
                    </a:extLst>
                  </p:cNvPr>
                  <p:cNvCxnSpPr>
                    <a:stCxn id="124" idx="6"/>
                    <a:endCxn id="120" idx="2"/>
                  </p:cNvCxnSpPr>
                  <p:nvPr/>
                </p:nvCxnSpPr>
                <p:spPr>
                  <a:xfrm>
                    <a:off x="1634532" y="1201271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线连接符 98">
                    <a:extLst>
                      <a:ext uri="{FF2B5EF4-FFF2-40B4-BE49-F238E27FC236}">
                        <a16:creationId xmlns:a16="http://schemas.microsoft.com/office/drawing/2014/main" id="{218F9B8E-C619-414C-5F0F-5D7DBAF2F44E}"/>
                      </a:ext>
                    </a:extLst>
                  </p:cNvPr>
                  <p:cNvCxnSpPr>
                    <a:stCxn id="124" idx="6"/>
                    <a:endCxn id="121" idx="2"/>
                  </p:cNvCxnSpPr>
                  <p:nvPr/>
                </p:nvCxnSpPr>
                <p:spPr>
                  <a:xfrm>
                    <a:off x="1634532" y="1201271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线连接符 99">
                    <a:extLst>
                      <a:ext uri="{FF2B5EF4-FFF2-40B4-BE49-F238E27FC236}">
                        <a16:creationId xmlns:a16="http://schemas.microsoft.com/office/drawing/2014/main" id="{CFD90F8A-7EB7-C462-B5CF-E9E78A10C5F8}"/>
                      </a:ext>
                    </a:extLst>
                  </p:cNvPr>
                  <p:cNvCxnSpPr>
                    <a:stCxn id="124" idx="6"/>
                    <a:endCxn id="122" idx="2"/>
                  </p:cNvCxnSpPr>
                  <p:nvPr/>
                </p:nvCxnSpPr>
                <p:spPr>
                  <a:xfrm>
                    <a:off x="1634532" y="1201271"/>
                    <a:ext cx="1036950" cy="10746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线连接符 100">
                    <a:extLst>
                      <a:ext uri="{FF2B5EF4-FFF2-40B4-BE49-F238E27FC236}">
                        <a16:creationId xmlns:a16="http://schemas.microsoft.com/office/drawing/2014/main" id="{345B4E00-C227-0E52-42B5-01195F6B7811}"/>
                      </a:ext>
                    </a:extLst>
                  </p:cNvPr>
                  <p:cNvCxnSpPr>
                    <a:stCxn id="124" idx="6"/>
                    <a:endCxn id="123" idx="2"/>
                  </p:cNvCxnSpPr>
                  <p:nvPr/>
                </p:nvCxnSpPr>
                <p:spPr>
                  <a:xfrm>
                    <a:off x="1634532" y="1201271"/>
                    <a:ext cx="1036950" cy="16080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>
                    <a:extLst>
                      <a:ext uri="{FF2B5EF4-FFF2-40B4-BE49-F238E27FC236}">
                        <a16:creationId xmlns:a16="http://schemas.microsoft.com/office/drawing/2014/main" id="{34FB141E-547E-4A6A-37FE-246E4700D796}"/>
                      </a:ext>
                    </a:extLst>
                  </p:cNvPr>
                  <p:cNvCxnSpPr>
                    <a:stCxn id="125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线连接符 102">
                    <a:extLst>
                      <a:ext uri="{FF2B5EF4-FFF2-40B4-BE49-F238E27FC236}">
                        <a16:creationId xmlns:a16="http://schemas.microsoft.com/office/drawing/2014/main" id="{B7EB1E74-71EA-1C47-48D4-332720B47F0F}"/>
                      </a:ext>
                    </a:extLst>
                  </p:cNvPr>
                  <p:cNvCxnSpPr>
                    <a:stCxn id="125" idx="6"/>
                    <a:endCxn id="121" idx="2"/>
                  </p:cNvCxnSpPr>
                  <p:nvPr/>
                </p:nvCxnSpPr>
                <p:spPr>
                  <a:xfrm>
                    <a:off x="1634532" y="1584512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线连接符 103">
                    <a:extLst>
                      <a:ext uri="{FF2B5EF4-FFF2-40B4-BE49-F238E27FC236}">
                        <a16:creationId xmlns:a16="http://schemas.microsoft.com/office/drawing/2014/main" id="{09A7CC13-2D5E-80BB-A826-D37F22E6B8F5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线连接符 104">
                    <a:extLst>
                      <a:ext uri="{FF2B5EF4-FFF2-40B4-BE49-F238E27FC236}">
                        <a16:creationId xmlns:a16="http://schemas.microsoft.com/office/drawing/2014/main" id="{E3452722-6C10-F899-5FBB-DE8B3A42063A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线连接符 105">
                    <a:extLst>
                      <a:ext uri="{FF2B5EF4-FFF2-40B4-BE49-F238E27FC236}">
                        <a16:creationId xmlns:a16="http://schemas.microsoft.com/office/drawing/2014/main" id="{F45D0CA5-2A06-CBB4-9404-1982BF0F41EA}"/>
                      </a:ext>
                    </a:extLst>
                  </p:cNvPr>
                  <p:cNvCxnSpPr>
                    <a:stCxn id="125" idx="6"/>
                    <a:endCxn id="123" idx="2"/>
                  </p:cNvCxnSpPr>
                  <p:nvPr/>
                </p:nvCxnSpPr>
                <p:spPr>
                  <a:xfrm>
                    <a:off x="1634532" y="1584512"/>
                    <a:ext cx="1036950" cy="12248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线连接符 106">
                    <a:extLst>
                      <a:ext uri="{FF2B5EF4-FFF2-40B4-BE49-F238E27FC236}">
                        <a16:creationId xmlns:a16="http://schemas.microsoft.com/office/drawing/2014/main" id="{BAA5F488-9B5C-EDF7-5AAA-6043C4A576B9}"/>
                      </a:ext>
                    </a:extLst>
                  </p:cNvPr>
                  <p:cNvCxnSpPr>
                    <a:stCxn id="126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线连接符 107">
                    <a:extLst>
                      <a:ext uri="{FF2B5EF4-FFF2-40B4-BE49-F238E27FC236}">
                        <a16:creationId xmlns:a16="http://schemas.microsoft.com/office/drawing/2014/main" id="{4B98E41F-3BAC-D59B-FF11-56C234E3574D}"/>
                      </a:ext>
                    </a:extLst>
                  </p:cNvPr>
                  <p:cNvCxnSpPr>
                    <a:stCxn id="126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线连接符 108">
                    <a:extLst>
                      <a:ext uri="{FF2B5EF4-FFF2-40B4-BE49-F238E27FC236}">
                        <a16:creationId xmlns:a16="http://schemas.microsoft.com/office/drawing/2014/main" id="{DD3CF060-FE72-1A82-A0EF-22C140085EED}"/>
                      </a:ext>
                    </a:extLst>
                  </p:cNvPr>
                  <p:cNvCxnSpPr>
                    <a:stCxn id="126" idx="6"/>
                    <a:endCxn id="123" idx="2"/>
                  </p:cNvCxnSpPr>
                  <p:nvPr/>
                </p:nvCxnSpPr>
                <p:spPr>
                  <a:xfrm>
                    <a:off x="1634532" y="1967753"/>
                    <a:ext cx="1036950" cy="8415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线连接符 109">
                    <a:extLst>
                      <a:ext uri="{FF2B5EF4-FFF2-40B4-BE49-F238E27FC236}">
                        <a16:creationId xmlns:a16="http://schemas.microsoft.com/office/drawing/2014/main" id="{803F5E85-3E9D-D392-A479-375AAB61E2F4}"/>
                      </a:ext>
                    </a:extLst>
                  </p:cNvPr>
                  <p:cNvCxnSpPr>
                    <a:stCxn id="126" idx="6"/>
                    <a:endCxn id="122" idx="2"/>
                  </p:cNvCxnSpPr>
                  <p:nvPr/>
                </p:nvCxnSpPr>
                <p:spPr>
                  <a:xfrm>
                    <a:off x="1634532" y="1967753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线连接符 110">
                    <a:extLst>
                      <a:ext uri="{FF2B5EF4-FFF2-40B4-BE49-F238E27FC236}">
                        <a16:creationId xmlns:a16="http://schemas.microsoft.com/office/drawing/2014/main" id="{829ADB29-9297-35B9-C592-B417778F6FFE}"/>
                      </a:ext>
                    </a:extLst>
                  </p:cNvPr>
                  <p:cNvCxnSpPr>
                    <a:stCxn id="127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线连接符 111">
                    <a:extLst>
                      <a:ext uri="{FF2B5EF4-FFF2-40B4-BE49-F238E27FC236}">
                        <a16:creationId xmlns:a16="http://schemas.microsoft.com/office/drawing/2014/main" id="{62BEA4CA-010D-A5E3-64D4-067AA63E6681}"/>
                      </a:ext>
                    </a:extLst>
                  </p:cNvPr>
                  <p:cNvCxnSpPr>
                    <a:stCxn id="127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线连接符 112">
                    <a:extLst>
                      <a:ext uri="{FF2B5EF4-FFF2-40B4-BE49-F238E27FC236}">
                        <a16:creationId xmlns:a16="http://schemas.microsoft.com/office/drawing/2014/main" id="{1456D40D-4FFE-C43D-B5D8-F352D3A2F169}"/>
                      </a:ext>
                    </a:extLst>
                  </p:cNvPr>
                  <p:cNvCxnSpPr>
                    <a:stCxn id="127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线连接符 113">
                    <a:extLst>
                      <a:ext uri="{FF2B5EF4-FFF2-40B4-BE49-F238E27FC236}">
                        <a16:creationId xmlns:a16="http://schemas.microsoft.com/office/drawing/2014/main" id="{93199E0F-C8B5-F734-8433-2C9BF6C205B1}"/>
                      </a:ext>
                    </a:extLst>
                  </p:cNvPr>
                  <p:cNvCxnSpPr>
                    <a:stCxn id="127" idx="6"/>
                    <a:endCxn id="123" idx="2"/>
                  </p:cNvCxnSpPr>
                  <p:nvPr/>
                </p:nvCxnSpPr>
                <p:spPr>
                  <a:xfrm>
                    <a:off x="1634532" y="2350994"/>
                    <a:ext cx="1036950" cy="45832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线连接符 114">
                    <a:extLst>
                      <a:ext uri="{FF2B5EF4-FFF2-40B4-BE49-F238E27FC236}">
                        <a16:creationId xmlns:a16="http://schemas.microsoft.com/office/drawing/2014/main" id="{EA056FD4-DC2C-6AC9-A0EC-4CFF84582BF1}"/>
                      </a:ext>
                    </a:extLst>
                  </p:cNvPr>
                  <p:cNvCxnSpPr>
                    <a:stCxn id="128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160804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线连接符 115">
                    <a:extLst>
                      <a:ext uri="{FF2B5EF4-FFF2-40B4-BE49-F238E27FC236}">
                        <a16:creationId xmlns:a16="http://schemas.microsoft.com/office/drawing/2014/main" id="{46227F80-BDF2-FA0F-9E90-34202277F2FC}"/>
                      </a:ext>
                    </a:extLst>
                  </p:cNvPr>
                  <p:cNvCxnSpPr>
                    <a:stCxn id="128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122480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线连接符 116">
                    <a:extLst>
                      <a:ext uri="{FF2B5EF4-FFF2-40B4-BE49-F238E27FC236}">
                        <a16:creationId xmlns:a16="http://schemas.microsoft.com/office/drawing/2014/main" id="{CF0B3190-D227-40A2-7896-F3E60A07FC07}"/>
                      </a:ext>
                    </a:extLst>
                  </p:cNvPr>
                  <p:cNvCxnSpPr>
                    <a:stCxn id="128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117">
                    <a:extLst>
                      <a:ext uri="{FF2B5EF4-FFF2-40B4-BE49-F238E27FC236}">
                        <a16:creationId xmlns:a16="http://schemas.microsoft.com/office/drawing/2014/main" id="{88D779BA-D53C-54E6-57D6-5A3E8137C8BE}"/>
                      </a:ext>
                    </a:extLst>
                  </p:cNvPr>
                  <p:cNvCxnSpPr>
                    <a:stCxn id="128" idx="6"/>
                    <a:endCxn id="123" idx="2"/>
                  </p:cNvCxnSpPr>
                  <p:nvPr/>
                </p:nvCxnSpPr>
                <p:spPr>
                  <a:xfrm flipV="1">
                    <a:off x="1634532" y="2809314"/>
                    <a:ext cx="1036950" cy="3081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130DD3D7-F6D5-6F62-FAF5-2EF7B7D3C90F}"/>
                      </a:ext>
                    </a:extLst>
                  </p:cNvPr>
                  <p:cNvSpPr txBox="1"/>
                  <p:nvPr/>
                </p:nvSpPr>
                <p:spPr>
                  <a:xfrm>
                    <a:off x="973307" y="2353927"/>
                    <a:ext cx="587698" cy="5333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</a:t>
                    </a:r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BAEB73AD-FC30-6699-A9DC-7FD6217F65C3}"/>
                    </a:ext>
                  </a:extLst>
                </p:cNvPr>
                <p:cNvSpPr/>
                <p:nvPr/>
              </p:nvSpPr>
              <p:spPr>
                <a:xfrm>
                  <a:off x="1343472" y="1883139"/>
                  <a:ext cx="180000" cy="143956"/>
                </a:xfrm>
                <a:prstGeom prst="rect">
                  <a:avLst/>
                </a:prstGeom>
                <a:solidFill>
                  <a:srgbClr val="FFC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D7A49CB-5585-E170-FE45-9AF740A698DE}"/>
                    </a:ext>
                  </a:extLst>
                </p:cNvPr>
                <p:cNvSpPr/>
                <p:nvPr/>
              </p:nvSpPr>
              <p:spPr>
                <a:xfrm>
                  <a:off x="1343472" y="217000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78B6DCFF-E153-75C0-73A5-291571806DE5}"/>
                    </a:ext>
                  </a:extLst>
                </p:cNvPr>
                <p:cNvSpPr/>
                <p:nvPr/>
              </p:nvSpPr>
              <p:spPr>
                <a:xfrm>
                  <a:off x="1343472" y="2456871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8920768F-CBB5-A80D-24F2-8FB590716C43}"/>
                    </a:ext>
                  </a:extLst>
                </p:cNvPr>
                <p:cNvSpPr/>
                <p:nvPr/>
              </p:nvSpPr>
              <p:spPr>
                <a:xfrm>
                  <a:off x="1343472" y="2743738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F50B98C-09FD-558E-5EDD-D6F77070F60A}"/>
                    </a:ext>
                  </a:extLst>
                </p:cNvPr>
                <p:cNvSpPr/>
                <p:nvPr/>
              </p:nvSpPr>
              <p:spPr>
                <a:xfrm>
                  <a:off x="1343472" y="327623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</m:d>
                        </m:oMath>
                      </a14:m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1"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C8F73E2F-96EE-9927-618D-EE9956B10FB0}"/>
                    </a:ext>
                  </a:extLst>
                </p:cNvPr>
                <p:cNvGrpSpPr/>
                <p:nvPr/>
              </p:nvGrpSpPr>
              <p:grpSpPr>
                <a:xfrm flipH="1">
                  <a:off x="3635991" y="1843048"/>
                  <a:ext cx="238694" cy="1620000"/>
                  <a:chOff x="1299882" y="1039906"/>
                  <a:chExt cx="322730" cy="2238935"/>
                </a:xfrm>
                <a:solidFill>
                  <a:srgbClr val="FEEFAA"/>
                </a:solidFill>
              </p:grpSpPr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A57BF7AA-CE21-9CD9-640E-BB62B3711AE8}"/>
                      </a:ext>
                    </a:extLst>
                  </p:cNvPr>
                  <p:cNvSpPr/>
                  <p:nvPr/>
                </p:nvSpPr>
                <p:spPr>
                  <a:xfrm>
                    <a:off x="1299882" y="1039906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C8F5525B-9647-9722-1580-1AB0CB76EB63}"/>
                      </a:ext>
                    </a:extLst>
                  </p:cNvPr>
                  <p:cNvSpPr/>
                  <p:nvPr/>
                </p:nvSpPr>
                <p:spPr>
                  <a:xfrm>
                    <a:off x="1299882" y="1423147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23CA80F9-03AD-0A63-3D9A-08C8EC7A094E}"/>
                      </a:ext>
                    </a:extLst>
                  </p:cNvPr>
                  <p:cNvSpPr/>
                  <p:nvPr/>
                </p:nvSpPr>
                <p:spPr>
                  <a:xfrm>
                    <a:off x="1299882" y="1806388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472DCCD3-E3E0-4C82-9F4F-8C4440F907A0}"/>
                      </a:ext>
                    </a:extLst>
                  </p:cNvPr>
                  <p:cNvSpPr/>
                  <p:nvPr/>
                </p:nvSpPr>
                <p:spPr>
                  <a:xfrm>
                    <a:off x="1299882" y="2189629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8D67A0C0-F13E-0778-5D6C-505EDBC51D85}"/>
                      </a:ext>
                    </a:extLst>
                  </p:cNvPr>
                  <p:cNvSpPr/>
                  <p:nvPr/>
                </p:nvSpPr>
                <p:spPr>
                  <a:xfrm>
                    <a:off x="1299882" y="2956111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974BBAE2-BB19-39CC-56C8-B33F18AF8022}"/>
                    </a:ext>
                  </a:extLst>
                </p:cNvPr>
                <p:cNvGrpSpPr/>
                <p:nvPr/>
              </p:nvGrpSpPr>
              <p:grpSpPr>
                <a:xfrm flipH="1">
                  <a:off x="2630361" y="2066020"/>
                  <a:ext cx="238694" cy="1174054"/>
                  <a:chOff x="2671482" y="1423147"/>
                  <a:chExt cx="322731" cy="1622612"/>
                </a:xfrm>
                <a:solidFill>
                  <a:srgbClr val="D4E6FF"/>
                </a:solidFill>
              </p:grpSpPr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05C2862B-1F12-9FA7-C4D5-9C30FAF05047}"/>
                      </a:ext>
                    </a:extLst>
                  </p:cNvPr>
                  <p:cNvSpPr/>
                  <p:nvPr/>
                </p:nvSpPr>
                <p:spPr>
                  <a:xfrm>
                    <a:off x="2671482" y="1423147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5E74C6B1-DF9B-8088-7EA1-79CBB66F8A31}"/>
                      </a:ext>
                    </a:extLst>
                  </p:cNvPr>
                  <p:cNvSpPr/>
                  <p:nvPr/>
                </p:nvSpPr>
                <p:spPr>
                  <a:xfrm>
                    <a:off x="2671482" y="1806388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A032BBD8-52CB-A850-51E7-C5078664BCF8}"/>
                      </a:ext>
                    </a:extLst>
                  </p:cNvPr>
                  <p:cNvSpPr/>
                  <p:nvPr/>
                </p:nvSpPr>
                <p:spPr>
                  <a:xfrm>
                    <a:off x="2671483" y="21896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2BE725B3-EF56-8FA3-444D-CD42A464ED74}"/>
                      </a:ext>
                    </a:extLst>
                  </p:cNvPr>
                  <p:cNvSpPr/>
                  <p:nvPr/>
                </p:nvSpPr>
                <p:spPr>
                  <a:xfrm>
                    <a:off x="2671482" y="27230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58" name="直线连接符 57">
                  <a:extLst>
                    <a:ext uri="{FF2B5EF4-FFF2-40B4-BE49-F238E27FC236}">
                      <a16:creationId xmlns:a16="http://schemas.microsoft.com/office/drawing/2014/main" id="{73B903D2-33C2-0F20-5D47-18A710801E3F}"/>
                    </a:ext>
                  </a:extLst>
                </p:cNvPr>
                <p:cNvCxnSpPr>
                  <a:stCxn id="91" idx="6"/>
                  <a:endCxn id="87" idx="2"/>
                </p:cNvCxnSpPr>
                <p:nvPr/>
              </p:nvCxnSpPr>
              <p:spPr>
                <a:xfrm flipH="1">
                  <a:off x="2869055" y="1959805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符 58">
                  <a:extLst>
                    <a:ext uri="{FF2B5EF4-FFF2-40B4-BE49-F238E27FC236}">
                      <a16:creationId xmlns:a16="http://schemas.microsoft.com/office/drawing/2014/main" id="{43A8888D-7570-1DA5-332F-1CAC5E3E2982}"/>
                    </a:ext>
                  </a:extLst>
                </p:cNvPr>
                <p:cNvCxnSpPr>
                  <a:stCxn id="91" idx="6"/>
                  <a:endCxn id="88" idx="2"/>
                </p:cNvCxnSpPr>
                <p:nvPr/>
              </p:nvCxnSpPr>
              <p:spPr>
                <a:xfrm flipH="1">
                  <a:off x="2869055" y="1959805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线连接符 59">
                  <a:extLst>
                    <a:ext uri="{FF2B5EF4-FFF2-40B4-BE49-F238E27FC236}">
                      <a16:creationId xmlns:a16="http://schemas.microsoft.com/office/drawing/2014/main" id="{EA52D8DC-19AC-D1E0-AF24-137A2D54D9CE}"/>
                    </a:ext>
                  </a:extLst>
                </p:cNvPr>
                <p:cNvCxnSpPr>
                  <a:stCxn id="91" idx="6"/>
                  <a:endCxn id="89" idx="2"/>
                </p:cNvCxnSpPr>
                <p:nvPr/>
              </p:nvCxnSpPr>
              <p:spPr>
                <a:xfrm flipH="1">
                  <a:off x="2869055" y="1959805"/>
                  <a:ext cx="766936" cy="77756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线连接符 60">
                  <a:extLst>
                    <a:ext uri="{FF2B5EF4-FFF2-40B4-BE49-F238E27FC236}">
                      <a16:creationId xmlns:a16="http://schemas.microsoft.com/office/drawing/2014/main" id="{6FD78932-251C-D0BC-1869-A6272831EC58}"/>
                    </a:ext>
                  </a:extLst>
                </p:cNvPr>
                <p:cNvCxnSpPr>
                  <a:stCxn id="91" idx="6"/>
                  <a:endCxn id="90" idx="2"/>
                </p:cNvCxnSpPr>
                <p:nvPr/>
              </p:nvCxnSpPr>
              <p:spPr>
                <a:xfrm flipH="1">
                  <a:off x="2869055" y="1959805"/>
                  <a:ext cx="766936" cy="116351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线连接符 61">
                  <a:extLst>
                    <a:ext uri="{FF2B5EF4-FFF2-40B4-BE49-F238E27FC236}">
                      <a16:creationId xmlns:a16="http://schemas.microsoft.com/office/drawing/2014/main" id="{B53CE812-A6F6-ABF5-5CF8-8E64EAC704A1}"/>
                    </a:ext>
                  </a:extLst>
                </p:cNvPr>
                <p:cNvCxnSpPr>
                  <a:stCxn id="92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连接符 62">
                  <a:extLst>
                    <a:ext uri="{FF2B5EF4-FFF2-40B4-BE49-F238E27FC236}">
                      <a16:creationId xmlns:a16="http://schemas.microsoft.com/office/drawing/2014/main" id="{66048949-42B6-8C1A-F815-D5EF497B2652}"/>
                    </a:ext>
                  </a:extLst>
                </p:cNvPr>
                <p:cNvCxnSpPr>
                  <a:stCxn id="92" idx="6"/>
                  <a:endCxn id="88" idx="2"/>
                </p:cNvCxnSpPr>
                <p:nvPr/>
              </p:nvCxnSpPr>
              <p:spPr>
                <a:xfrm flipH="1">
                  <a:off x="2869055" y="2237102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连接符 63">
                  <a:extLst>
                    <a:ext uri="{FF2B5EF4-FFF2-40B4-BE49-F238E27FC236}">
                      <a16:creationId xmlns:a16="http://schemas.microsoft.com/office/drawing/2014/main" id="{68A332FB-AD55-A0EA-4CC9-544DE42DD9A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线连接符 64">
                  <a:extLst>
                    <a:ext uri="{FF2B5EF4-FFF2-40B4-BE49-F238E27FC236}">
                      <a16:creationId xmlns:a16="http://schemas.microsoft.com/office/drawing/2014/main" id="{4F5F6E9E-116A-87C4-AEBD-ABCB73CB455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线连接符 65">
                  <a:extLst>
                    <a:ext uri="{FF2B5EF4-FFF2-40B4-BE49-F238E27FC236}">
                      <a16:creationId xmlns:a16="http://schemas.microsoft.com/office/drawing/2014/main" id="{F44684D5-ED5D-3A47-4AC2-CBCDCC13D977}"/>
                    </a:ext>
                  </a:extLst>
                </p:cNvPr>
                <p:cNvCxnSpPr>
                  <a:stCxn id="92" idx="6"/>
                  <a:endCxn id="90" idx="2"/>
                </p:cNvCxnSpPr>
                <p:nvPr/>
              </p:nvCxnSpPr>
              <p:spPr>
                <a:xfrm flipH="1">
                  <a:off x="2869055" y="2237102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连接符 66">
                  <a:extLst>
                    <a:ext uri="{FF2B5EF4-FFF2-40B4-BE49-F238E27FC236}">
                      <a16:creationId xmlns:a16="http://schemas.microsoft.com/office/drawing/2014/main" id="{CDB4B65D-BE03-2CD0-176D-3B818D6CB725}"/>
                    </a:ext>
                  </a:extLst>
                </p:cNvPr>
                <p:cNvCxnSpPr>
                  <a:stCxn id="93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线连接符 67">
                  <a:extLst>
                    <a:ext uri="{FF2B5EF4-FFF2-40B4-BE49-F238E27FC236}">
                      <a16:creationId xmlns:a16="http://schemas.microsoft.com/office/drawing/2014/main" id="{9E57DB77-DF08-7D9C-9AE5-FFDFCD746A6C}"/>
                    </a:ext>
                  </a:extLst>
                </p:cNvPr>
                <p:cNvCxnSpPr>
                  <a:stCxn id="93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线连接符 68">
                  <a:extLst>
                    <a:ext uri="{FF2B5EF4-FFF2-40B4-BE49-F238E27FC236}">
                      <a16:creationId xmlns:a16="http://schemas.microsoft.com/office/drawing/2014/main" id="{00FE8254-1F29-9564-36BA-9943592EADE8}"/>
                    </a:ext>
                  </a:extLst>
                </p:cNvPr>
                <p:cNvCxnSpPr>
                  <a:stCxn id="93" idx="6"/>
                  <a:endCxn id="90" idx="2"/>
                </p:cNvCxnSpPr>
                <p:nvPr/>
              </p:nvCxnSpPr>
              <p:spPr>
                <a:xfrm flipH="1">
                  <a:off x="2869055" y="2514399"/>
                  <a:ext cx="766936" cy="60891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连接符 69">
                  <a:extLst>
                    <a:ext uri="{FF2B5EF4-FFF2-40B4-BE49-F238E27FC236}">
                      <a16:creationId xmlns:a16="http://schemas.microsoft.com/office/drawing/2014/main" id="{C7688574-11C7-9169-898F-C316B790BCB0}"/>
                    </a:ext>
                  </a:extLst>
                </p:cNvPr>
                <p:cNvCxnSpPr>
                  <a:stCxn id="93" idx="6"/>
                  <a:endCxn id="89" idx="2"/>
                </p:cNvCxnSpPr>
                <p:nvPr/>
              </p:nvCxnSpPr>
              <p:spPr>
                <a:xfrm flipH="1">
                  <a:off x="2869055" y="2514399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线连接符 70">
                  <a:extLst>
                    <a:ext uri="{FF2B5EF4-FFF2-40B4-BE49-F238E27FC236}">
                      <a16:creationId xmlns:a16="http://schemas.microsoft.com/office/drawing/2014/main" id="{6F93C963-B4AD-0E54-426F-0F5FF0497EAF}"/>
                    </a:ext>
                  </a:extLst>
                </p:cNvPr>
                <p:cNvCxnSpPr>
                  <a:stCxn id="94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线连接符 71">
                  <a:extLst>
                    <a:ext uri="{FF2B5EF4-FFF2-40B4-BE49-F238E27FC236}">
                      <a16:creationId xmlns:a16="http://schemas.microsoft.com/office/drawing/2014/main" id="{D04B0526-E842-C220-BC31-651C00A7A5A4}"/>
                    </a:ext>
                  </a:extLst>
                </p:cNvPr>
                <p:cNvCxnSpPr>
                  <a:stCxn id="94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线连接符 72">
                  <a:extLst>
                    <a:ext uri="{FF2B5EF4-FFF2-40B4-BE49-F238E27FC236}">
                      <a16:creationId xmlns:a16="http://schemas.microsoft.com/office/drawing/2014/main" id="{9250904B-EBB2-F9D7-00A9-CB8B9E9FD246}"/>
                    </a:ext>
                  </a:extLst>
                </p:cNvPr>
                <p:cNvCxnSpPr>
                  <a:stCxn id="94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连接符 73">
                  <a:extLst>
                    <a:ext uri="{FF2B5EF4-FFF2-40B4-BE49-F238E27FC236}">
                      <a16:creationId xmlns:a16="http://schemas.microsoft.com/office/drawing/2014/main" id="{CA0E9F97-08C7-168E-1A52-452CE8D79C62}"/>
                    </a:ext>
                  </a:extLst>
                </p:cNvPr>
                <p:cNvCxnSpPr>
                  <a:stCxn id="94" idx="6"/>
                  <a:endCxn id="90" idx="2"/>
                </p:cNvCxnSpPr>
                <p:nvPr/>
              </p:nvCxnSpPr>
              <p:spPr>
                <a:xfrm flipH="1">
                  <a:off x="2869055" y="2791697"/>
                  <a:ext cx="766936" cy="33162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连接符 74">
                  <a:extLst>
                    <a:ext uri="{FF2B5EF4-FFF2-40B4-BE49-F238E27FC236}">
                      <a16:creationId xmlns:a16="http://schemas.microsoft.com/office/drawing/2014/main" id="{FCD369B3-1267-8A87-083B-B5650F60B58D}"/>
                    </a:ext>
                  </a:extLst>
                </p:cNvPr>
                <p:cNvCxnSpPr>
                  <a:stCxn id="95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116351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连接符 75">
                  <a:extLst>
                    <a:ext uri="{FF2B5EF4-FFF2-40B4-BE49-F238E27FC236}">
                      <a16:creationId xmlns:a16="http://schemas.microsoft.com/office/drawing/2014/main" id="{B15EB0CA-F937-55CC-CA53-C6A9DC9EB8CB}"/>
                    </a:ext>
                  </a:extLst>
                </p:cNvPr>
                <p:cNvCxnSpPr>
                  <a:stCxn id="95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线连接符 76">
                  <a:extLst>
                    <a:ext uri="{FF2B5EF4-FFF2-40B4-BE49-F238E27FC236}">
                      <a16:creationId xmlns:a16="http://schemas.microsoft.com/office/drawing/2014/main" id="{80E2652C-80CF-FB03-D22A-1A9020D537D7}"/>
                    </a:ext>
                  </a:extLst>
                </p:cNvPr>
                <p:cNvCxnSpPr>
                  <a:stCxn id="95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9ACAA1BA-97B5-AE65-5B7C-89FB28F7AB20}"/>
                    </a:ext>
                  </a:extLst>
                </p:cNvPr>
                <p:cNvCxnSpPr>
                  <a:stCxn id="95" idx="6"/>
                  <a:endCxn id="90" idx="2"/>
                </p:cNvCxnSpPr>
                <p:nvPr/>
              </p:nvCxnSpPr>
              <p:spPr>
                <a:xfrm flipH="1" flipV="1">
                  <a:off x="2869055" y="3123318"/>
                  <a:ext cx="766936" cy="22297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F5AD1A7-BA77-1B78-F082-9ABE1959501D}"/>
                    </a:ext>
                  </a:extLst>
                </p:cNvPr>
                <p:cNvSpPr txBox="1"/>
                <p:nvPr/>
              </p:nvSpPr>
              <p:spPr>
                <a:xfrm flipH="1">
                  <a:off x="3538264" y="2816417"/>
                  <a:ext cx="434148" cy="3859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319A514-8E4A-F7DB-9583-1CC58E8E52DB}"/>
                    </a:ext>
                  </a:extLst>
                </p:cNvPr>
                <p:cNvSpPr txBox="1"/>
                <p:nvPr/>
              </p:nvSpPr>
              <p:spPr>
                <a:xfrm flipH="1">
                  <a:off x="2638107" y="2683046"/>
                  <a:ext cx="238693" cy="385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7BF2822A-AB86-9A86-2101-A1F6D33A2E13}"/>
                    </a:ext>
                  </a:extLst>
                </p:cNvPr>
                <p:cNvSpPr/>
                <p:nvPr/>
              </p:nvSpPr>
              <p:spPr>
                <a:xfrm>
                  <a:off x="3925400" y="1884367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79A45B68-036A-53A4-C3C6-828350AA6C0B}"/>
                    </a:ext>
                  </a:extLst>
                </p:cNvPr>
                <p:cNvSpPr/>
                <p:nvPr/>
              </p:nvSpPr>
              <p:spPr>
                <a:xfrm>
                  <a:off x="3925400" y="217123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097622EC-F206-980C-DA72-DF9DAE786664}"/>
                    </a:ext>
                  </a:extLst>
                </p:cNvPr>
                <p:cNvSpPr/>
                <p:nvPr/>
              </p:nvSpPr>
              <p:spPr>
                <a:xfrm>
                  <a:off x="3925400" y="2458099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2DA8364-2370-E196-0376-CB18DB985A58}"/>
                    </a:ext>
                  </a:extLst>
                </p:cNvPr>
                <p:cNvSpPr/>
                <p:nvPr/>
              </p:nvSpPr>
              <p:spPr>
                <a:xfrm>
                  <a:off x="3925400" y="2744966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E154C8A7-C3BA-6BF4-D479-3E176D4A4ED9}"/>
                    </a:ext>
                  </a:extLst>
                </p:cNvPr>
                <p:cNvSpPr/>
                <p:nvPr/>
              </p:nvSpPr>
              <p:spPr>
                <a:xfrm>
                  <a:off x="3925400" y="327746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𝛷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(.)</m:t>
                            </m:r>
                          </m:oMath>
                        </m:oMathPara>
                      </a14:m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22000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16AA6C2-02C6-38DB-06AC-579D68C5165E}"/>
                  </a:ext>
                </a:extLst>
              </p:cNvPr>
              <p:cNvSpPr txBox="1"/>
              <p:nvPr/>
            </p:nvSpPr>
            <p:spPr>
              <a:xfrm>
                <a:off x="1145376" y="1218785"/>
                <a:ext cx="1336170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2ECB8AF-6052-5EC5-5D57-5ED48C674662}"/>
                </a:ext>
              </a:extLst>
            </p:cNvPr>
            <p:cNvSpPr txBox="1"/>
            <p:nvPr/>
          </p:nvSpPr>
          <p:spPr>
            <a:xfrm>
              <a:off x="4015102" y="2428105"/>
              <a:ext cx="450377" cy="868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+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6275266-0B08-8254-27FB-197A02BAE922}"/>
                </a:ext>
              </a:extLst>
            </p:cNvPr>
            <p:cNvGrpSpPr/>
            <p:nvPr/>
          </p:nvGrpSpPr>
          <p:grpSpPr>
            <a:xfrm>
              <a:off x="5005063" y="1276836"/>
              <a:ext cx="6181159" cy="2537634"/>
              <a:chOff x="5204091" y="1218785"/>
              <a:chExt cx="6181159" cy="2537634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8DE3D3D4-8D46-0E9E-E8BA-5D3E4C60F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4091" y="1815738"/>
                <a:ext cx="2434054" cy="1836706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BAEA89ED-F7DF-A8B4-745E-2C6D18EE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1267" y="1743432"/>
                <a:ext cx="2683983" cy="2012987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D7A4E10-7043-702E-6F5E-BD2AF77E80E1}"/>
                  </a:ext>
                </a:extLst>
              </p:cNvPr>
              <p:cNvSpPr txBox="1"/>
              <p:nvPr/>
            </p:nvSpPr>
            <p:spPr>
              <a:xfrm>
                <a:off x="6893677" y="1218785"/>
                <a:ext cx="3032335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Style-transfer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燕尾形箭头 45">
                <a:extLst>
                  <a:ext uri="{FF2B5EF4-FFF2-40B4-BE49-F238E27FC236}">
                    <a16:creationId xmlns:a16="http://schemas.microsoft.com/office/drawing/2014/main" id="{84773644-B5BD-CB44-E03E-9239BFF72B22}"/>
                  </a:ext>
                </a:extLst>
              </p:cNvPr>
              <p:cNvSpPr/>
              <p:nvPr/>
            </p:nvSpPr>
            <p:spPr>
              <a:xfrm>
                <a:off x="7877096" y="2633088"/>
                <a:ext cx="720000" cy="27000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A16FBF-A015-EAC4-804F-68770DE6BF9B}"/>
              </a:ext>
            </a:extLst>
          </p:cNvPr>
          <p:cNvGrpSpPr/>
          <p:nvPr/>
        </p:nvGrpSpPr>
        <p:grpSpPr>
          <a:xfrm>
            <a:off x="2403719" y="4430484"/>
            <a:ext cx="7786988" cy="2169773"/>
            <a:chOff x="2246980" y="4206546"/>
            <a:chExt cx="7883797" cy="2196748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05959EDB-032A-B3D2-97CE-08779003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6980" y="4232215"/>
              <a:ext cx="2287834" cy="2145410"/>
              <a:chOff x="467071" y="4468255"/>
              <a:chExt cx="1617333" cy="15166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1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𝑐𝑡𝑟𝑙</m:t>
                            </m:r>
                          </m:sup>
                        </m:sSup>
                      </m:oMath>
                    </a14:m>
                    <a:r>
                      <a:rPr lang="zh-CN" altLang="zh-CN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kumimoji="1"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B4049C46-8DF0-3ED5-E641-679955CE9759}"/>
                  </a:ext>
                </a:extLst>
              </p:cNvPr>
              <p:cNvSpPr/>
              <p:nvPr/>
            </p:nvSpPr>
            <p:spPr>
              <a:xfrm>
                <a:off x="467071" y="4737304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ADC2625B-1D1C-1049-16B5-8667ABE86B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4112667">
                <a:off x="536444" y="5201523"/>
                <a:ext cx="583951" cy="443867"/>
              </a:xfrm>
              <a:prstGeom prst="ellipse">
                <a:avLst/>
              </a:prstGeom>
              <a:blipFill>
                <a:blip r:embed="rId7"/>
                <a:stretch>
                  <a:fillRect l="7786" t="5564" r="3342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7571BF58-7AA9-B0F5-A6C7-0FB11A445D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1122476" y="4813811"/>
                <a:ext cx="611149" cy="482344"/>
              </a:xfrm>
              <a:prstGeom prst="ellipse">
                <a:avLst/>
              </a:prstGeom>
              <a:blipFill>
                <a:blip r:embed="rId8"/>
                <a:stretch>
                  <a:fillRect l="5564" t="-2128" r="5564" b="13256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01504FD0-D5C8-443C-427A-0DBC04FDED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553939">
                <a:off x="1178892" y="5415232"/>
                <a:ext cx="633179" cy="481286"/>
              </a:xfrm>
              <a:prstGeom prst="ellipse">
                <a:avLst/>
              </a:prstGeom>
              <a:blipFill dpi="0" rotWithShape="1">
                <a:blip r:embed="rId9"/>
                <a:srcRect/>
                <a:stretch>
                  <a:fillRect l="7786" t="6000" r="6000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4C2C0EFF-6CE5-4EFD-DC63-506A98E50D49}"/>
                </a:ext>
              </a:extLst>
            </p:cNvPr>
            <p:cNvGrpSpPr/>
            <p:nvPr/>
          </p:nvGrpSpPr>
          <p:grpSpPr>
            <a:xfrm>
              <a:off x="7868154" y="4206546"/>
              <a:ext cx="2262623" cy="2196748"/>
              <a:chOff x="467071" y="2845755"/>
              <a:chExt cx="1617333" cy="1589873"/>
            </a:xfrm>
          </p:grpSpPr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C87F2D9A-82B0-8300-7A2C-E10CBB5A1CE1}"/>
                  </a:ext>
                </a:extLst>
              </p:cNvPr>
              <p:cNvSpPr/>
              <p:nvPr/>
            </p:nvSpPr>
            <p:spPr>
              <a:xfrm>
                <a:off x="467071" y="3188028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𝑝𝑒𝑟𝑏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DB4D00CE-4E46-FA7D-F243-2BBF587770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982807">
                <a:off x="1345678" y="3679425"/>
                <a:ext cx="690223" cy="506044"/>
              </a:xfrm>
              <a:prstGeom prst="ellipse">
                <a:avLst/>
              </a:prstGeom>
              <a:blipFill>
                <a:blip r:embed="rId11"/>
                <a:stretch>
                  <a:fillRect l="5564" t="5564" r="5564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AAC415C6-CDA2-B472-87BE-3C87AD60A3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13275">
                <a:off x="895444" y="3238803"/>
                <a:ext cx="649169" cy="512351"/>
              </a:xfrm>
              <a:prstGeom prst="ellipse">
                <a:avLst/>
              </a:prstGeom>
              <a:blipFill dpi="0" rotWithShape="1">
                <a:blip r:embed="rId12"/>
                <a:srcRect/>
                <a:stretch>
                  <a:fillRect l="5564" t="-4000" r="5564" b="3000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06FAAD73-DF71-7E7C-3D38-2BD822BD57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593334" y="3798160"/>
                <a:ext cx="658413" cy="519646"/>
              </a:xfrm>
              <a:prstGeom prst="ellipse">
                <a:avLst/>
              </a:prstGeom>
              <a:blipFill>
                <a:blip r:embed="rId13"/>
                <a:stretch>
                  <a:fillRect l="8993" t="8433" r="8993" b="8433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C1C928C-8E0D-E9EC-FE15-F52A3CA32F44}"/>
                </a:ext>
              </a:extLst>
            </p:cNvPr>
            <p:cNvGrpSpPr/>
            <p:nvPr/>
          </p:nvGrpSpPr>
          <p:grpSpPr>
            <a:xfrm>
              <a:off x="5079773" y="4503250"/>
              <a:ext cx="2243423" cy="1609845"/>
              <a:chOff x="4958863" y="4653136"/>
              <a:chExt cx="2243423" cy="1609845"/>
            </a:xfrm>
          </p:grpSpPr>
          <p:sp>
            <p:nvSpPr>
              <p:cNvPr id="135" name="燕尾形箭头 134">
                <a:extLst>
                  <a:ext uri="{FF2B5EF4-FFF2-40B4-BE49-F238E27FC236}">
                    <a16:creationId xmlns:a16="http://schemas.microsoft.com/office/drawing/2014/main" id="{26AEFDC2-324F-7D94-A5F1-F9701945BA94}"/>
                  </a:ext>
                </a:extLst>
              </p:cNvPr>
              <p:cNvSpPr/>
              <p:nvPr/>
            </p:nvSpPr>
            <p:spPr>
              <a:xfrm>
                <a:off x="5396416" y="5198246"/>
                <a:ext cx="1368317" cy="51312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6B328810-C942-5A38-BE25-F89A8633C774}"/>
                  </a:ext>
                </a:extLst>
              </p:cNvPr>
              <p:cNvSpPr txBox="1"/>
              <p:nvPr/>
            </p:nvSpPr>
            <p:spPr>
              <a:xfrm>
                <a:off x="4958863" y="465313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perturbation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B12671B8-5A7B-33D9-9FCF-55BBF20E6060}"/>
                  </a:ext>
                </a:extLst>
              </p:cNvPr>
              <p:cNvSpPr txBox="1"/>
              <p:nvPr/>
            </p:nvSpPr>
            <p:spPr>
              <a:xfrm>
                <a:off x="4958863" y="573325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扰动</a:t>
                </a: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D83E490-3A0A-B20F-06EE-E9EE83E66F21}"/>
              </a:ext>
            </a:extLst>
          </p:cNvPr>
          <p:cNvGrpSpPr/>
          <p:nvPr/>
        </p:nvGrpSpPr>
        <p:grpSpPr>
          <a:xfrm>
            <a:off x="4770771" y="3596965"/>
            <a:ext cx="3052884" cy="768139"/>
            <a:chOff x="4830465" y="3854782"/>
            <a:chExt cx="3052884" cy="768139"/>
          </a:xfrm>
        </p:grpSpPr>
        <p:sp>
          <p:nvSpPr>
            <p:cNvPr id="144" name="燕尾形箭头 143">
              <a:extLst>
                <a:ext uri="{FF2B5EF4-FFF2-40B4-BE49-F238E27FC236}">
                  <a16:creationId xmlns:a16="http://schemas.microsoft.com/office/drawing/2014/main" id="{9A29BEE6-C0FE-19C9-5012-A4F942B0E65C}"/>
                </a:ext>
              </a:extLst>
            </p:cNvPr>
            <p:cNvSpPr/>
            <p:nvPr/>
          </p:nvSpPr>
          <p:spPr>
            <a:xfrm rot="5400000">
              <a:off x="5972838" y="4028157"/>
              <a:ext cx="768139" cy="42138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F3E4FD-EADE-3DD3-31C2-D1323689D4A4}"/>
                </a:ext>
              </a:extLst>
            </p:cNvPr>
            <p:cNvSpPr txBox="1"/>
            <p:nvPr/>
          </p:nvSpPr>
          <p:spPr>
            <a:xfrm>
              <a:off x="6443349" y="3977241"/>
              <a:ext cx="14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预测</a:t>
              </a: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A0F617A6-5C79-006D-E512-5AD575A49AFB}"/>
                </a:ext>
              </a:extLst>
            </p:cNvPr>
            <p:cNvSpPr txBox="1"/>
            <p:nvPr/>
          </p:nvSpPr>
          <p:spPr>
            <a:xfrm>
              <a:off x="4830465" y="3977241"/>
              <a:ext cx="144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56CAAA10-1297-0A24-805B-3C90D43AF968}"/>
              </a:ext>
            </a:extLst>
          </p:cNvPr>
          <p:cNvSpPr/>
          <p:nvPr/>
        </p:nvSpPr>
        <p:spPr>
          <a:xfrm rot="19890898">
            <a:off x="9375493" y="3057151"/>
            <a:ext cx="780636" cy="386049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016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2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background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084701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46B1C7-F181-2518-E410-25D3A0A5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00891" y="877220"/>
            <a:ext cx="1649435" cy="3603808"/>
          </a:xfrm>
          <a:prstGeom prst="rect">
            <a:avLst/>
          </a:prstGeom>
        </p:spPr>
      </p:pic>
      <p:sp>
        <p:nvSpPr>
          <p:cNvPr id="146" name="燕尾形箭头 145">
            <a:extLst>
              <a:ext uri="{FF2B5EF4-FFF2-40B4-BE49-F238E27FC236}">
                <a16:creationId xmlns:a16="http://schemas.microsoft.com/office/drawing/2014/main" id="{31EB8462-5A5F-0B9E-FAEB-531703B5DFD2}"/>
              </a:ext>
            </a:extLst>
          </p:cNvPr>
          <p:cNvSpPr/>
          <p:nvPr/>
        </p:nvSpPr>
        <p:spPr>
          <a:xfrm>
            <a:off x="4752509" y="2508763"/>
            <a:ext cx="908592" cy="340723"/>
          </a:xfrm>
          <a:prstGeom prst="notchedRightArrow">
            <a:avLst>
              <a:gd name="adj1" fmla="val 50000"/>
              <a:gd name="adj2" fmla="val 7469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2F172E-030E-EC24-F26A-225ACCBF8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096" y="1811053"/>
            <a:ext cx="3603809" cy="17361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AEAA53-2CB5-0C08-539E-97BF4FA1C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096" y="4143501"/>
            <a:ext cx="3570652" cy="18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B60246-5488-0E99-53AD-4F21D268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45" y="4114840"/>
            <a:ext cx="379636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0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10C32EA-5143-1C03-3B8D-D84375114842}"/>
              </a:ext>
            </a:extLst>
          </p:cNvPr>
          <p:cNvGrpSpPr/>
          <p:nvPr/>
        </p:nvGrpSpPr>
        <p:grpSpPr>
          <a:xfrm>
            <a:off x="706443" y="2303294"/>
            <a:ext cx="10796375" cy="3935100"/>
            <a:chOff x="706443" y="1916832"/>
            <a:chExt cx="10796375" cy="3935100"/>
          </a:xfrm>
        </p:grpSpPr>
        <p:sp>
          <p:nvSpPr>
            <p:cNvPr id="15" name="右大括号 14">
              <a:extLst>
                <a:ext uri="{FF2B5EF4-FFF2-40B4-BE49-F238E27FC236}">
                  <a16:creationId xmlns:a16="http://schemas.microsoft.com/office/drawing/2014/main" id="{0626F3DA-F9E0-B989-343F-25F436276489}"/>
                </a:ext>
              </a:extLst>
            </p:cNvPr>
            <p:cNvSpPr/>
            <p:nvPr/>
          </p:nvSpPr>
          <p:spPr>
            <a:xfrm rot="5400000">
              <a:off x="5806576" y="-604829"/>
              <a:ext cx="578848" cy="10779114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CCF8CDA-432B-D55D-6507-2DBF751FC81F}"/>
                </a:ext>
              </a:extLst>
            </p:cNvPr>
            <p:cNvGrpSpPr/>
            <p:nvPr/>
          </p:nvGrpSpPr>
          <p:grpSpPr>
            <a:xfrm>
              <a:off x="845583" y="1916832"/>
              <a:ext cx="10657235" cy="2455626"/>
              <a:chOff x="845583" y="1916832"/>
              <a:chExt cx="10657235" cy="2455626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7FCBE1A5-F21A-3422-DB2E-23125D951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5583" y="2562898"/>
                <a:ext cx="3192799" cy="1774172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FB758FEE-203B-7148-975B-DEFDB87E7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1922" y="2527511"/>
                <a:ext cx="3564558" cy="1844947"/>
              </a:xfrm>
              <a:prstGeom prst="rect">
                <a:avLst/>
              </a:prstGeom>
            </p:spPr>
          </p:pic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B229D62E-FFBE-5E68-28FD-16D1374867D7}"/>
                  </a:ext>
                </a:extLst>
              </p:cNvPr>
              <p:cNvGrpSpPr/>
              <p:nvPr/>
            </p:nvGrpSpPr>
            <p:grpSpPr>
              <a:xfrm>
                <a:off x="1181842" y="1916832"/>
                <a:ext cx="6252499" cy="525690"/>
                <a:chOff x="1181842" y="2057894"/>
                <a:chExt cx="6252499" cy="525690"/>
              </a:xfrm>
            </p:grpSpPr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D4FFF6AD-1EA7-B4F6-BBE9-8B09A5C4E5D6}"/>
                    </a:ext>
                  </a:extLst>
                </p:cNvPr>
                <p:cNvSpPr txBox="1"/>
                <p:nvPr/>
              </p:nvSpPr>
              <p:spPr>
                <a:xfrm>
                  <a:off x="1181842" y="2057894"/>
                  <a:ext cx="252028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2800" dirty="0"/>
                    <a:t>基因敲除</a:t>
                  </a:r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DC261BB5-EAE9-9A8C-D06C-9400FD0B3CA5}"/>
                    </a:ext>
                  </a:extLst>
                </p:cNvPr>
                <p:cNvSpPr txBox="1"/>
                <p:nvPr/>
              </p:nvSpPr>
              <p:spPr>
                <a:xfrm>
                  <a:off x="4914061" y="2060364"/>
                  <a:ext cx="252028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2800" dirty="0"/>
                    <a:t>刺激物</a:t>
                  </a:r>
                </a:p>
              </p:txBody>
            </p:sp>
          </p:grp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E9F0FD6-FC49-C2C1-B224-FD3BA35E3FBA}"/>
                  </a:ext>
                </a:extLst>
              </p:cNvPr>
              <p:cNvSpPr txBox="1"/>
              <p:nvPr/>
            </p:nvSpPr>
            <p:spPr>
              <a:xfrm>
                <a:off x="8310019" y="2972931"/>
                <a:ext cx="319279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800" dirty="0"/>
                  <a:t>等</a:t>
                </a:r>
                <a:endParaRPr kumimoji="1" lang="en-US" altLang="zh-CN" sz="2800" dirty="0"/>
              </a:p>
              <a:p>
                <a:pPr algn="ctr"/>
                <a:r>
                  <a:rPr kumimoji="1" lang="zh-CN" altLang="en-US" sz="2800" dirty="0"/>
                  <a:t>对细胞处理的操作</a:t>
                </a: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0381712-91E7-AA92-921E-CBC1C405B3D3}"/>
                </a:ext>
              </a:extLst>
            </p:cNvPr>
            <p:cNvSpPr txBox="1"/>
            <p:nvPr/>
          </p:nvSpPr>
          <p:spPr>
            <a:xfrm>
              <a:off x="4835860" y="5205601"/>
              <a:ext cx="252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/>
                <a:t>扰动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5238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5253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为什么要预测扰动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154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796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目前有什么方法可以解决这个问题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呢？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89153-6A5F-2615-3C37-C4FC97E43BDF}"/>
              </a:ext>
            </a:extLst>
          </p:cNvPr>
          <p:cNvSpPr txBox="1"/>
          <p:nvPr/>
        </p:nvSpPr>
        <p:spPr>
          <a:xfrm>
            <a:off x="839416" y="1791980"/>
            <a:ext cx="6686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统计学方法如：线性回归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对抗生成网络</a:t>
            </a:r>
            <a:r>
              <a:rPr kumimoji="1" lang="en-US" altLang="zh-CN" sz="2400" dirty="0">
                <a:latin typeface="+mn-ea"/>
              </a:rPr>
              <a:t>(GAN)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:CGAN</a:t>
            </a:r>
            <a:r>
              <a:rPr kumimoji="1" lang="zh-CN" altLang="en-US" sz="2400" dirty="0">
                <a:latin typeface="+mn-ea"/>
              </a:rPr>
              <a:t>和</a:t>
            </a:r>
            <a:r>
              <a:rPr kumimoji="1" lang="en-US" altLang="zh-CN" sz="2400" dirty="0">
                <a:latin typeface="+mn-ea"/>
              </a:rPr>
              <a:t>WGAN)</a:t>
            </a: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变分推断自编码器</a:t>
            </a:r>
            <a:r>
              <a:rPr kumimoji="1" lang="en-US" altLang="zh-CN" sz="2400" dirty="0">
                <a:latin typeface="+mn-ea"/>
              </a:rPr>
              <a:t>(VAE)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:CVAE)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86BE69-F4D2-6294-DE56-B7CD35A33F5A}"/>
              </a:ext>
            </a:extLst>
          </p:cNvPr>
          <p:cNvSpPr txBox="1"/>
          <p:nvPr/>
        </p:nvSpPr>
        <p:spPr>
          <a:xfrm>
            <a:off x="839416" y="316739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这些方法存在什么问题？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29C637-029F-E277-4FA6-C3716FDFE107}"/>
              </a:ext>
            </a:extLst>
          </p:cNvPr>
          <p:cNvSpPr txBox="1"/>
          <p:nvPr/>
        </p:nvSpPr>
        <p:spPr>
          <a:xfrm>
            <a:off x="810265" y="3764518"/>
            <a:ext cx="9764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统计学方法预测复杂非线性关系能力较低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GANs</a:t>
            </a:r>
            <a:r>
              <a:rPr kumimoji="1" lang="zh-CN" altLang="en-US" sz="2400" dirty="0">
                <a:latin typeface="+mn-ea"/>
              </a:rPr>
              <a:t>输出的结果过于随机</a:t>
            </a:r>
            <a:r>
              <a:rPr kumimoji="1" lang="en-US" altLang="zh-CN" sz="2400" dirty="0">
                <a:latin typeface="+mn-ea"/>
              </a:rPr>
              <a:t>(too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versatile),</a:t>
            </a:r>
            <a:r>
              <a:rPr kumimoji="1" lang="zh-CN" altLang="en-US" sz="2400" dirty="0">
                <a:latin typeface="+mn-ea"/>
              </a:rPr>
              <a:t>不容易生成想要的结果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VAEs</a:t>
            </a:r>
            <a:r>
              <a:rPr kumimoji="1" lang="zh-CN" altLang="en-US" sz="2400" dirty="0">
                <a:latin typeface="+mn-ea"/>
              </a:rPr>
              <a:t>能很好地生成想要的结果，但是仅仅是线性向量计算是不够的</a:t>
            </a:r>
            <a:endParaRPr kumimoji="1"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873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285</Words>
  <Application>Microsoft Macintosh PowerPoint</Application>
  <PresentationFormat>宽屏</PresentationFormat>
  <Paragraphs>94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等线</vt:lpstr>
      <vt:lpstr>宋体</vt:lpstr>
      <vt:lpstr>微软雅黑</vt:lpstr>
      <vt:lpstr>造字工房典黑（非商用）常规体</vt:lpstr>
      <vt:lpstr>iAi</vt:lpstr>
      <vt:lpstr>Swis721 Cn BT</vt:lpstr>
      <vt:lpstr>Swis721 Lt BT</vt:lpstr>
      <vt:lpstr>Arial</vt:lpstr>
      <vt:lpstr>Calibri</vt:lpstr>
      <vt:lpstr>Cambria Math</vt:lpstr>
      <vt:lpstr>Franklin Gothic Medium Cond</vt:lpstr>
      <vt:lpstr>Helvetica Light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tang zijia</cp:lastModifiedBy>
  <cp:revision>80</cp:revision>
  <dcterms:modified xsi:type="dcterms:W3CDTF">2023-10-21T11:06:00Z</dcterms:modified>
</cp:coreProperties>
</file>